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2"/>
    <p:sldMasterId id="2147483674" r:id="rId3"/>
    <p:sldMasterId id="2147483676" r:id="rId4"/>
  </p:sldMasterIdLst>
  <p:notesMasterIdLst>
    <p:notesMasterId r:id="rId15"/>
  </p:notesMasterIdLst>
  <p:sldIdLst>
    <p:sldId id="257" r:id="rId5"/>
    <p:sldId id="258" r:id="rId6"/>
    <p:sldId id="259" r:id="rId7"/>
    <p:sldId id="269" r:id="rId8"/>
    <p:sldId id="270" r:id="rId9"/>
    <p:sldId id="271" r:id="rId10"/>
    <p:sldId id="272" r:id="rId11"/>
    <p:sldId id="273" r:id="rId12"/>
    <p:sldId id="274" r:id="rId13"/>
    <p:sldId id="275"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p:cViewPr varScale="1">
        <p:scale>
          <a:sx n="74" d="100"/>
          <a:sy n="74" d="100"/>
        </p:scale>
        <p:origin x="1290"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slideMaster" Target="slideMasters/slideMaster2.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3.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4AF2E6F-8664-4005-A7E8-EF275873DF79}" type="datetimeFigureOut">
              <a:rPr lang="en-US" smtClean="0"/>
              <a:t>10/28/2013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33D8FE-AE51-4BC2-9A02-F728A14D9EDA}" type="slidenum">
              <a:rPr lang="en-US" smtClean="0"/>
              <a:t>‹Nº›</a:t>
            </a:fld>
            <a:endParaRPr lang="en-US"/>
          </a:p>
        </p:txBody>
      </p:sp>
    </p:spTree>
    <p:extLst>
      <p:ext uri="{BB962C8B-B14F-4D97-AF65-F5344CB8AC3E}">
        <p14:creationId xmlns:p14="http://schemas.microsoft.com/office/powerpoint/2010/main" val="28690740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pPr algn="r" defTabSz="914400">
              <a:buNone/>
            </a:pPr>
            <a:fld id="{81331B57-0BE5-4F82-AA58-76F53EFF3ADA}" type="datetime8">
              <a:rPr lang="en-US" sz="1200" b="0" i="0">
                <a:latin typeface="Calibri"/>
                <a:ea typeface="+mn-ea"/>
                <a:cs typeface="+mn-cs"/>
              </a:rPr>
              <a:t>10/28/2013 9:15 PM</a:t>
            </a:fld>
            <a:endParaRPr lang="en-US" sz="1200" b="0" i="0">
              <a:latin typeface="Calibri"/>
              <a:ea typeface="+mn-ea"/>
              <a:cs typeface="+mn-cs"/>
            </a:endParaRPr>
          </a:p>
        </p:txBody>
      </p:sp>
      <p:sp>
        <p:nvSpPr>
          <p:cNvPr id="6" name="Footer Placeholder 5"/>
          <p:cNvSpPr>
            <a:spLocks noGrp="1"/>
          </p:cNvSpPr>
          <p:nvPr>
            <p:ph type="ftr" sz="quarter" idx="12"/>
          </p:nvPr>
        </p:nvSpPr>
        <p:spPr>
          <a:xfrm>
            <a:off x="0" y="8685213"/>
            <a:ext cx="6172200" cy="457200"/>
          </a:xfrm>
        </p:spPr>
        <p:txBody>
          <a:bodyPr/>
          <a:lstStyle/>
          <a:p>
            <a:pPr algn="l" defTabSz="914400">
              <a:buNone/>
            </a:pPr>
            <a:r>
              <a:rPr lang="en-US" sz="500" b="0" i="0">
                <a:solidFill>
                  <a:srgbClr val="000000"/>
                </a:solidFill>
                <a:latin typeface="Calibri"/>
                <a:ea typeface="+mn-ea"/>
                <a:cs typeface="+mn-cs"/>
              </a:rPr>
              <a:t>© 2007 Microsoft Corporation. Todos los derechos reservados. Microsoft, Windows, Windows Vista y otros nombres de productos son o podrían ser marcas registradas o marcas comerciales en los EE.UU. u otros países.</a:t>
            </a:r>
          </a:p>
          <a:p>
            <a:pPr algn="l" defTabSz="914400">
              <a:buNone/>
            </a:pPr>
            <a:r>
              <a:rPr lang="en-US" sz="500" b="0" i="0">
                <a:solidFill>
                  <a:srgbClr val="000000"/>
                </a:solidFill>
                <a:latin typeface="Calibri"/>
                <a:ea typeface="+mn-ea"/>
                <a:cs typeface="+mn-cs"/>
              </a:rPr>
              <a:t>La información incluida aquí solo tiene fines informativos y representa la vista actual de Microsoft Corporation a fecha de esta presentación.  Ya que Microsoft debe responder ante los cambios en el mercado, no debe considerarse responsabilidad suya el hecho de garantizar la precisión de la información facilitada después de la fecha de esta presentación.  </a:t>
            </a:r>
            <a:br>
              <a:rPr lang="en-US" sz="500" b="0" i="0">
                <a:solidFill>
                  <a:srgbClr val="000000"/>
                </a:solidFill>
                <a:latin typeface="Calibri"/>
                <a:ea typeface="+mn-ea"/>
                <a:cs typeface="+mn-cs"/>
              </a:rPr>
            </a:br>
            <a:r>
              <a:rPr lang="en-US" sz="500" b="0" i="0">
                <a:solidFill>
                  <a:srgbClr val="000000"/>
                </a:solidFill>
                <a:latin typeface="Calibri"/>
                <a:ea typeface="+mn-ea"/>
                <a:cs typeface="+mn-cs"/>
              </a:rPr>
              <a:t>MICROSOFT NO FACILITA GARANTÍAS EXPRESAS, IMPLÍCITAS O ESTATUTORIAS EN RELACIÓN A LA INFORMACIÓN CONTENIDA EN ESTA PRESENTACIÓN.</a:t>
            </a:r>
          </a:p>
          <a:p>
            <a:pPr algn="l" defTabSz="914400">
              <a:buNone/>
            </a:pPr>
            <a:endParaRPr lang="en-US" sz="500" dirty="0" smtClean="0"/>
          </a:p>
        </p:txBody>
      </p:sp>
      <p:sp>
        <p:nvSpPr>
          <p:cNvPr id="7" name="Slide Number Placeholder 6"/>
          <p:cNvSpPr>
            <a:spLocks noGrp="1"/>
          </p:cNvSpPr>
          <p:nvPr>
            <p:ph type="sldNum" sz="quarter" idx="13"/>
          </p:nvPr>
        </p:nvSpPr>
        <p:spPr>
          <a:xfrm>
            <a:off x="6172199" y="8685213"/>
            <a:ext cx="684213" cy="457200"/>
          </a:xfrm>
        </p:spPr>
        <p:txBody>
          <a:bodyPr/>
          <a:lstStyle/>
          <a:p>
            <a:pPr algn="r" defTabSz="914400">
              <a:buNone/>
            </a:pPr>
            <a:fld id="{EC87E0CF-87F6-4B58-B8B8-DCAB2DAAF3CA}" type="slidenum">
              <a:rPr lang="en-US" sz="1200" b="0" i="0">
                <a:latin typeface="Calibri"/>
                <a:ea typeface="+mn-ea"/>
                <a:cs typeface="+mn-cs"/>
              </a:rPr>
              <a:t>1</a:t>
            </a:fld>
            <a:endParaRPr lang="en-US" sz="1200" b="0" i="0">
              <a:latin typeface="Calibri"/>
              <a:ea typeface="+mn-ea"/>
              <a:cs typeface="+mn-cs"/>
            </a:endParaRPr>
          </a:p>
        </p:txBody>
      </p:sp>
    </p:spTree>
    <p:extLst>
      <p:ext uri="{BB962C8B-B14F-4D97-AF65-F5344CB8AC3E}">
        <p14:creationId xmlns:p14="http://schemas.microsoft.com/office/powerpoint/2010/main" val="27744650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pPr algn="r" defTabSz="914400">
              <a:buNone/>
            </a:pPr>
            <a:fld id="{81331B57-0BE5-4F82-AA58-76F53EFF3ADA}" type="datetime8">
              <a:rPr lang="en-US" sz="1200" b="0" i="0">
                <a:latin typeface="Calibri"/>
                <a:ea typeface="+mn-ea"/>
                <a:cs typeface="+mn-cs"/>
              </a:rPr>
              <a:t>10/28/2013 9:15 PM</a:t>
            </a:fld>
            <a:endParaRPr lang="en-US" sz="1200" b="0" i="0">
              <a:latin typeface="Calibri"/>
              <a:ea typeface="+mn-ea"/>
              <a:cs typeface="+mn-cs"/>
            </a:endParaRPr>
          </a:p>
        </p:txBody>
      </p:sp>
      <p:sp>
        <p:nvSpPr>
          <p:cNvPr id="6" name="Footer Placeholder 5"/>
          <p:cNvSpPr>
            <a:spLocks noGrp="1"/>
          </p:cNvSpPr>
          <p:nvPr>
            <p:ph type="ftr" sz="quarter" idx="12"/>
          </p:nvPr>
        </p:nvSpPr>
        <p:spPr/>
        <p:txBody>
          <a:bodyPr/>
          <a:lstStyle/>
          <a:p>
            <a:pPr algn="l" defTabSz="914400">
              <a:buNone/>
            </a:pPr>
            <a:r>
              <a:rPr lang="en-US" sz="1200" b="0" i="0">
                <a:solidFill>
                  <a:srgbClr val="000000"/>
                </a:solidFill>
                <a:latin typeface="Calibri"/>
                <a:ea typeface="+mn-ea"/>
                <a:cs typeface="+mn-cs"/>
              </a:rPr>
              <a:t>© 2007 Microsoft Corporation. Todos los derechos reservados. Microsoft, Windows, Windows Vista y otros nombres de productos son o podrían ser marcas registradas o marcas comerciales en los EE.UU. u otros países.</a:t>
            </a:r>
          </a:p>
          <a:p>
            <a:pPr algn="l" defTabSz="914400">
              <a:buNone/>
            </a:pPr>
            <a:r>
              <a:rPr lang="en-US" sz="1200" b="0" i="0">
                <a:solidFill>
                  <a:srgbClr val="000000"/>
                </a:solidFill>
                <a:latin typeface="Calibri"/>
                <a:ea typeface="+mn-ea"/>
                <a:cs typeface="+mn-cs"/>
              </a:rPr>
              <a:t>La información incluida aquí solo tiene fines informativos y representa la vista actual de Microsoft Corporation a fecha de esta presentación.  Ya que Microsoft debe responder ante los cambios en el mercado, no debe considerarse responsabilidad suya el hecho de garantizar la precisión de la información facilitada después de la fecha de esta presentación.  </a:t>
            </a:r>
            <a:br>
              <a:rPr lang="en-US" sz="1200" b="0" i="0">
                <a:solidFill>
                  <a:srgbClr val="000000"/>
                </a:solidFill>
                <a:latin typeface="Calibri"/>
                <a:ea typeface="+mn-ea"/>
                <a:cs typeface="+mn-cs"/>
              </a:rPr>
            </a:br>
            <a:r>
              <a:rPr lang="en-US" sz="1200" b="0" i="0">
                <a:solidFill>
                  <a:srgbClr val="000000"/>
                </a:solidFill>
                <a:latin typeface="Calibri"/>
                <a:ea typeface="+mn-ea"/>
                <a:cs typeface="+mn-cs"/>
              </a:rPr>
              <a:t>MICROSOFT NO FACILITA GARANTÍAS EXPRESAS, IMPLÍCITAS O ESTATUTORIAS EN RELACIÓN A LA INFORMACIÓN CONTENIDA EN ESTA PRESENTACIÓN.</a:t>
            </a:r>
          </a:p>
          <a:p>
            <a:pPr algn="l" defTabSz="914400">
              <a:buNone/>
            </a:pPr>
            <a:endParaRPr lang="en-US" dirty="0" smtClean="0"/>
          </a:p>
        </p:txBody>
      </p:sp>
      <p:sp>
        <p:nvSpPr>
          <p:cNvPr id="7" name="Slide Number Placeholder 6"/>
          <p:cNvSpPr>
            <a:spLocks noGrp="1"/>
          </p:cNvSpPr>
          <p:nvPr>
            <p:ph type="sldNum" sz="quarter" idx="13"/>
          </p:nvPr>
        </p:nvSpPr>
        <p:spPr/>
        <p:txBody>
          <a:bodyPr/>
          <a:lstStyle/>
          <a:p>
            <a:pPr algn="r" defTabSz="914400">
              <a:buNone/>
            </a:pPr>
            <a:fld id="{EC87E0CF-87F6-4B58-B8B8-DCAB2DAAF3CA}" type="slidenum">
              <a:rPr lang="en-US" sz="1200" b="0" i="0">
                <a:latin typeface="Calibri"/>
                <a:ea typeface="+mn-ea"/>
                <a:cs typeface="+mn-cs"/>
              </a:rPr>
              <a:t>2</a:t>
            </a:fld>
            <a:endParaRPr lang="en-US" sz="1200" b="0" i="0">
              <a:latin typeface="Calibri"/>
              <a:ea typeface="+mn-ea"/>
              <a:cs typeface="+mn-cs"/>
            </a:endParaRPr>
          </a:p>
        </p:txBody>
      </p:sp>
    </p:spTree>
    <p:extLst>
      <p:ext uri="{BB962C8B-B14F-4D97-AF65-F5344CB8AC3E}">
        <p14:creationId xmlns:p14="http://schemas.microsoft.com/office/powerpoint/2010/main" val="31683073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pPr algn="r" defTabSz="914400">
              <a:buNone/>
            </a:pPr>
            <a:fld id="{81331B57-0BE5-4F82-AA58-76F53EFF3ADA}" type="datetime8">
              <a:rPr lang="en-US" sz="1200" b="0" i="0">
                <a:latin typeface="Calibri"/>
                <a:ea typeface="+mn-ea"/>
                <a:cs typeface="+mn-cs"/>
              </a:rPr>
              <a:t>10/28/2013 9:15 PM</a:t>
            </a:fld>
            <a:endParaRPr lang="en-US" sz="1200" b="0" i="0">
              <a:latin typeface="Calibri"/>
              <a:ea typeface="+mn-ea"/>
              <a:cs typeface="+mn-cs"/>
            </a:endParaRPr>
          </a:p>
        </p:txBody>
      </p:sp>
      <p:sp>
        <p:nvSpPr>
          <p:cNvPr id="6" name="Footer Placeholder 5"/>
          <p:cNvSpPr>
            <a:spLocks noGrp="1"/>
          </p:cNvSpPr>
          <p:nvPr>
            <p:ph type="ftr" sz="quarter" idx="12"/>
          </p:nvPr>
        </p:nvSpPr>
        <p:spPr/>
        <p:txBody>
          <a:bodyPr/>
          <a:lstStyle/>
          <a:p>
            <a:pPr algn="l" defTabSz="914400">
              <a:buNone/>
            </a:pPr>
            <a:r>
              <a:rPr lang="en-US" sz="1200" b="0" i="0">
                <a:solidFill>
                  <a:srgbClr val="000000"/>
                </a:solidFill>
                <a:latin typeface="Calibri"/>
                <a:ea typeface="+mn-ea"/>
                <a:cs typeface="+mn-cs"/>
              </a:rPr>
              <a:t>© 2007 Microsoft Corporation. Todos los derechos reservados. Microsoft, Windows, Windows Vista y otros nombres de productos son o podrían ser marcas registradas o marcas comerciales en los EE.UU. u otros países.</a:t>
            </a:r>
          </a:p>
          <a:p>
            <a:pPr algn="l" defTabSz="914400">
              <a:buNone/>
            </a:pPr>
            <a:r>
              <a:rPr lang="en-US" sz="1200" b="0" i="0">
                <a:solidFill>
                  <a:srgbClr val="000000"/>
                </a:solidFill>
                <a:latin typeface="Calibri"/>
                <a:ea typeface="+mn-ea"/>
                <a:cs typeface="+mn-cs"/>
              </a:rPr>
              <a:t>La información incluida aquí solo tiene fines informativos y representa la vista actual de Microsoft Corporation a fecha de esta presentación.  Ya que Microsoft debe responder ante los cambios en el mercado, no debe considerarse responsabilidad suya el hecho de garantizar la precisión de la información facilitada después de la fecha de esta presentación.  </a:t>
            </a:r>
            <a:br>
              <a:rPr lang="en-US" sz="1200" b="0" i="0">
                <a:solidFill>
                  <a:srgbClr val="000000"/>
                </a:solidFill>
                <a:latin typeface="Calibri"/>
                <a:ea typeface="+mn-ea"/>
                <a:cs typeface="+mn-cs"/>
              </a:rPr>
            </a:br>
            <a:r>
              <a:rPr lang="en-US" sz="1200" b="0" i="0">
                <a:solidFill>
                  <a:srgbClr val="000000"/>
                </a:solidFill>
                <a:latin typeface="Calibri"/>
                <a:ea typeface="+mn-ea"/>
                <a:cs typeface="+mn-cs"/>
              </a:rPr>
              <a:t>MICROSOFT NO FACILITA GARANTÍAS EXPRESAS, IMPLÍCITAS O ESTATUTORIAS EN RELACIÓN A LA INFORMACIÓN CONTENIDA EN ESTA PRESENTACIÓN.</a:t>
            </a:r>
          </a:p>
          <a:p>
            <a:pPr algn="l" defTabSz="914400">
              <a:buNone/>
            </a:pPr>
            <a:endParaRPr lang="en-US" dirty="0" smtClean="0"/>
          </a:p>
        </p:txBody>
      </p:sp>
      <p:sp>
        <p:nvSpPr>
          <p:cNvPr id="7" name="Slide Number Placeholder 6"/>
          <p:cNvSpPr>
            <a:spLocks noGrp="1"/>
          </p:cNvSpPr>
          <p:nvPr>
            <p:ph type="sldNum" sz="quarter" idx="13"/>
          </p:nvPr>
        </p:nvSpPr>
        <p:spPr/>
        <p:txBody>
          <a:bodyPr/>
          <a:lstStyle/>
          <a:p>
            <a:pPr algn="r" defTabSz="914400">
              <a:buNone/>
            </a:pPr>
            <a:fld id="{EC87E0CF-87F6-4B58-B8B8-DCAB2DAAF3CA}" type="slidenum">
              <a:rPr lang="en-US" sz="1200" b="0" i="0">
                <a:latin typeface="Calibri"/>
                <a:ea typeface="+mn-ea"/>
                <a:cs typeface="+mn-cs"/>
              </a:rPr>
              <a:t>3</a:t>
            </a:fld>
            <a:endParaRPr lang="en-US" sz="1200" b="0" i="0">
              <a:latin typeface="Calibri"/>
              <a:ea typeface="+mn-ea"/>
              <a:cs typeface="+mn-cs"/>
            </a:endParaRPr>
          </a:p>
        </p:txBody>
      </p:sp>
    </p:spTree>
    <p:extLst>
      <p:ext uri="{BB962C8B-B14F-4D97-AF65-F5344CB8AC3E}">
        <p14:creationId xmlns:p14="http://schemas.microsoft.com/office/powerpoint/2010/main" val="11395960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s-ES" smtClean="0"/>
              <a:t>Haga clic para modificar el estilo de subtítulo del patrón</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s-ES" smtClean="0"/>
              <a:t>Haga clic para modificar el estilo de título del patrón</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s-ES" smtClean="0"/>
              <a:t>Haga clic para modificar el estilo de título del patrón</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s-ES" smtClean="0"/>
              <a:t>Haga clic para modificar el estilo de texto del patrón</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83A977F-2504-E741-85B4-8F01994E1F25}" type="datetimeFigureOut">
              <a:rPr lang="en-US" dirty="0"/>
              <a:t>10/28/2013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D57F1E4F-1CFF-5643-939E-217C01CDF565}" type="slidenum">
              <a:rPr lang="en-US" dirty="0"/>
              <a:pPr/>
              <a:t>‹Nº›</a:t>
            </a:fld>
            <a:endParaRPr lang="en-US" dirty="0"/>
          </a:p>
        </p:txBody>
      </p:sp>
    </p:spTree>
    <p:extLst>
      <p:ext uri="{BB962C8B-B14F-4D97-AF65-F5344CB8AC3E}">
        <p14:creationId xmlns:p14="http://schemas.microsoft.com/office/powerpoint/2010/main" val="4192924964"/>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2B9A02F-357D-AF42-B110-A7740AFDCA1B}" type="datetimeFigureOut">
              <a:rPr lang="en-US" dirty="0"/>
              <a:t>10/28/2013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extLst>
      <p:ext uri="{BB962C8B-B14F-4D97-AF65-F5344CB8AC3E}">
        <p14:creationId xmlns:p14="http://schemas.microsoft.com/office/powerpoint/2010/main" val="2935203746"/>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ABB9B27-4D02-2940-AED5-BC8F2B3B1507}" type="datetimeFigureOut">
              <a:rPr lang="en-US" dirty="0"/>
              <a:t>10/28/2013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57F1E4F-1CFF-5643-939E-217C01CDF565}" type="slidenum">
              <a:rPr lang="en-US" dirty="0"/>
              <a:pPr/>
              <a:t>‹Nº›</a:t>
            </a:fld>
            <a:endParaRPr lang="en-US" dirty="0"/>
          </a:p>
        </p:txBody>
      </p:sp>
    </p:spTree>
    <p:extLst>
      <p:ext uri="{BB962C8B-B14F-4D97-AF65-F5344CB8AC3E}">
        <p14:creationId xmlns:p14="http://schemas.microsoft.com/office/powerpoint/2010/main" val="229532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4CF7878-2C98-7449-BB8F-764A5EA8E558}" type="datetimeFigureOut">
              <a:rPr lang="en-US" dirty="0"/>
              <a:t>10/28/2013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D57F1E4F-1CFF-5643-939E-217C01CDF565}" type="slidenum">
              <a:rPr lang="en-US" dirty="0"/>
              <a:pPr/>
              <a:t>‹Nº›</a:t>
            </a:fld>
            <a:endParaRPr lang="en-US" dirty="0"/>
          </a:p>
        </p:txBody>
      </p:sp>
    </p:spTree>
    <p:extLst>
      <p:ext uri="{BB962C8B-B14F-4D97-AF65-F5344CB8AC3E}">
        <p14:creationId xmlns:p14="http://schemas.microsoft.com/office/powerpoint/2010/main" val="1682003782"/>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E6D2F403-9584-1749-B6AB-5E1C5F94527C}" type="datetimeFigureOut">
              <a:rPr lang="en-US" dirty="0"/>
              <a:t>10/28/2013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D57F1E4F-1CFF-5643-939E-217C01CDF565}" type="slidenum">
              <a:rPr lang="en-US" dirty="0"/>
              <a:pPr/>
              <a:t>‹Nº›</a:t>
            </a:fld>
            <a:endParaRPr lang="en-US" dirty="0"/>
          </a:p>
        </p:txBody>
      </p:sp>
    </p:spTree>
    <p:extLst>
      <p:ext uri="{BB962C8B-B14F-4D97-AF65-F5344CB8AC3E}">
        <p14:creationId xmlns:p14="http://schemas.microsoft.com/office/powerpoint/2010/main" val="1499312363"/>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58C0351-EB03-5444-BA93-B7E778374E24}" type="datetimeFigureOut">
              <a:rPr lang="en-US" dirty="0"/>
              <a:t>10/28/2013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extLst>
      <p:ext uri="{BB962C8B-B14F-4D97-AF65-F5344CB8AC3E}">
        <p14:creationId xmlns:p14="http://schemas.microsoft.com/office/powerpoint/2010/main" val="2027141216"/>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EADB90-FF7E-5041-AB9F-1BC0957AB829}" type="datetimeFigureOut">
              <a:rPr lang="en-US" dirty="0"/>
              <a:t>10/28/2013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extLst>
      <p:ext uri="{BB962C8B-B14F-4D97-AF65-F5344CB8AC3E}">
        <p14:creationId xmlns:p14="http://schemas.microsoft.com/office/powerpoint/2010/main" val="3091596312"/>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1EB8CB6-48D8-4E47-B0D3-B56230F429D0}" type="datetimeFigureOut">
              <a:rPr lang="en-US" dirty="0"/>
              <a:t>10/28/2013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extLst>
      <p:ext uri="{BB962C8B-B14F-4D97-AF65-F5344CB8AC3E}">
        <p14:creationId xmlns:p14="http://schemas.microsoft.com/office/powerpoint/2010/main" val="6063156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EF716D3-DCE8-CC45-8106-AE5DFCD073F9}" type="datetimeFigureOut">
              <a:rPr lang="en-US" dirty="0"/>
              <a:t>10/28/2013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7F1E4F-1CFF-5643-939E-217C01CDF565}" type="slidenum">
              <a:rPr lang="en-US" dirty="0"/>
              <a:pPr/>
              <a:t>‹Nº›</a:t>
            </a:fld>
            <a:endParaRPr lang="en-US" dirty="0"/>
          </a:p>
        </p:txBody>
      </p:sp>
    </p:spTree>
    <p:extLst>
      <p:ext uri="{BB962C8B-B14F-4D97-AF65-F5344CB8AC3E}">
        <p14:creationId xmlns:p14="http://schemas.microsoft.com/office/powerpoint/2010/main" val="1488186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44F351F-53B1-3B4C-8CD4-15B0457E8E3F}" type="datetimeFigureOut">
              <a:rPr lang="en-US" dirty="0"/>
              <a:t>10/28/2013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57F1E4F-1CFF-5643-939E-217C01CDF565}" type="slidenum">
              <a:rPr lang="en-US" dirty="0"/>
              <a:pPr/>
              <a:t>‹Nº›</a:t>
            </a:fld>
            <a:endParaRPr lang="en-US" dirty="0"/>
          </a:p>
        </p:txBody>
      </p:sp>
    </p:spTree>
    <p:extLst>
      <p:ext uri="{BB962C8B-B14F-4D97-AF65-F5344CB8AC3E}">
        <p14:creationId xmlns:p14="http://schemas.microsoft.com/office/powerpoint/2010/main" val="5733278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AB1E8F6-4F69-E448-82E4-3FF8C30628E4}" type="datetimeFigureOut">
              <a:rPr lang="en-US" dirty="0"/>
              <a:t>10/28/2013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57F1E4F-1CFF-5643-939E-217C01CDF565}" type="slidenum">
              <a:rPr lang="en-US" dirty="0"/>
              <a:pPr/>
              <a:t>‹Nº›</a:t>
            </a:fld>
            <a:endParaRPr lang="en-US" dirty="0"/>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450715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F790BAD4-EC93-8B4C-97AE-9AB5F3271B19}" type="datetimeFigureOut">
              <a:rPr lang="en-US" dirty="0"/>
              <a:t>10/28/2013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7F1E4F-1CFF-5643-939E-217C01CDF565}" type="slidenum">
              <a:rPr lang="en-US" dirty="0"/>
              <a:pPr/>
              <a:t>‹Nº›</a:t>
            </a:fld>
            <a:endParaRPr lang="en-US" dirty="0"/>
          </a:p>
        </p:txBody>
      </p:sp>
    </p:spTree>
    <p:extLst>
      <p:ext uri="{BB962C8B-B14F-4D97-AF65-F5344CB8AC3E}">
        <p14:creationId xmlns:p14="http://schemas.microsoft.com/office/powerpoint/2010/main" val="76895586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E6C9050E-E079-6441-81E7-806D30677343}" type="datetimeFigureOut">
              <a:rPr lang="en-US" dirty="0"/>
              <a:t>10/28/2013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7F1E4F-1CFF-5643-939E-217C01CDF565}" type="slidenum">
              <a:rPr lang="en-US" dirty="0"/>
              <a:pPr/>
              <a:t>‹Nº›</a:t>
            </a:fld>
            <a:endParaRPr lang="en-US" dirty="0"/>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1379713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99B230AF-FFB7-DE42-B481-AAC2589869DA}" type="datetimeFigureOut">
              <a:rPr lang="en-US" dirty="0"/>
              <a:t>10/28/2013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7F1E4F-1CFF-5643-939E-217C01CDF565}" type="slidenum">
              <a:rPr lang="en-US" dirty="0"/>
              <a:pPr/>
              <a:t>‹Nº›</a:t>
            </a:fld>
            <a:endParaRPr lang="en-US" dirty="0"/>
          </a:p>
        </p:txBody>
      </p:sp>
    </p:spTree>
    <p:extLst>
      <p:ext uri="{BB962C8B-B14F-4D97-AF65-F5344CB8AC3E}">
        <p14:creationId xmlns:p14="http://schemas.microsoft.com/office/powerpoint/2010/main" val="23232848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DE9A7C16-FAF2-2C41-B697-563997C522AD}" type="datetimeFigureOut">
              <a:rPr lang="en-US" dirty="0"/>
              <a:t>10/28/2013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extLst>
      <p:ext uri="{BB962C8B-B14F-4D97-AF65-F5344CB8AC3E}">
        <p14:creationId xmlns:p14="http://schemas.microsoft.com/office/powerpoint/2010/main" val="24112273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A19D9EA-0687-604F-B97A-763B6765DF9F}" type="datetimeFigureOut">
              <a:rPr lang="en-US" dirty="0"/>
              <a:t>10/28/2013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extLst>
      <p:ext uri="{BB962C8B-B14F-4D97-AF65-F5344CB8AC3E}">
        <p14:creationId xmlns:p14="http://schemas.microsoft.com/office/powerpoint/2010/main" val="31182415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extLst>
      <p:ext uri="{BB962C8B-B14F-4D97-AF65-F5344CB8AC3E}">
        <p14:creationId xmlns:p14="http://schemas.microsoft.com/office/powerpoint/2010/main" val="2790467058"/>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theme" Target="../theme/theme3.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61"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6"/>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l="-1000" r="-1000"/>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5" r:id="rId1"/>
  </p:sldLayoutIdLst>
  <p:transition>
    <p:fade/>
  </p:transition>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4D9FFFB4-400D-1240-AB24-6F86C96D4DFB}" type="datetimeFigureOut">
              <a:rPr lang="en-US" dirty="0"/>
              <a:t>10/28/2013</a:t>
            </a:fld>
            <a:endParaRPr lang="en-US" dirty="0"/>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‹Nº›</a:t>
            </a:fld>
            <a:endParaRPr lang="en-US" dirty="0"/>
          </a:p>
        </p:txBody>
      </p:sp>
    </p:spTree>
    <p:extLst>
      <p:ext uri="{BB962C8B-B14F-4D97-AF65-F5344CB8AC3E}">
        <p14:creationId xmlns:p14="http://schemas.microsoft.com/office/powerpoint/2010/main" val="2285718325"/>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 id="2147483691" r:id="rId15"/>
    <p:sldLayoutId id="2147483692" r:id="rId16"/>
    <p:sldLayoutId id="2147483693" r:id="rId17"/>
  </p:sldLayoutIdLst>
  <p:transition>
    <p:fade/>
  </p:transition>
  <p:timing>
    <p:tnLst>
      <p:par>
        <p:cTn id="1" dur="indefinite" restart="never" nodeType="tmRoot"/>
      </p:par>
    </p:tnLst>
  </p:timing>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4.xml"/><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gif"/><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8756" y="260648"/>
            <a:ext cx="8064895" cy="1591275"/>
          </a:xfrm>
        </p:spPr>
        <p:txBody>
          <a:bodyPr>
            <a:normAutofit/>
          </a:bodyPr>
          <a:lstStyle/>
          <a:p>
            <a:pPr algn="ctr" defTabSz="914400">
              <a:lnSpc>
                <a:spcPct val="90000"/>
              </a:lnSpc>
              <a:spcBef>
                <a:spcPts val="0"/>
              </a:spcBef>
              <a:buNone/>
            </a:pPr>
            <a:r>
              <a:rPr lang="es-ES_tradnl" sz="4800" dirty="0" err="1" smtClean="0">
                <a:effectLst>
                  <a:outerShdw blurRad="50800" dist="38100" dir="2700000" algn="tl">
                    <a:prstClr val="black">
                      <a:alpha val="40000"/>
                    </a:prstClr>
                  </a:outerShdw>
                </a:effectLst>
                <a:latin typeface="Calibri"/>
                <a:cs typeface="Arial"/>
              </a:rPr>
              <a:t>The</a:t>
            </a:r>
            <a:r>
              <a:rPr lang="es-ES_tradnl" sz="4800" dirty="0" smtClean="0">
                <a:effectLst>
                  <a:outerShdw blurRad="50800" dist="38100" dir="2700000" algn="tl">
                    <a:prstClr val="black">
                      <a:alpha val="40000"/>
                    </a:prstClr>
                  </a:outerShdw>
                </a:effectLst>
                <a:latin typeface="Calibri"/>
                <a:cs typeface="Arial"/>
              </a:rPr>
              <a:t> </a:t>
            </a:r>
            <a:r>
              <a:rPr lang="es-ES_tradnl" sz="4800" dirty="0" err="1" smtClean="0">
                <a:effectLst>
                  <a:outerShdw blurRad="50800" dist="38100" dir="2700000" algn="tl">
                    <a:prstClr val="black">
                      <a:alpha val="40000"/>
                    </a:prstClr>
                  </a:outerShdw>
                </a:effectLst>
                <a:latin typeface="Calibri"/>
                <a:cs typeface="Arial"/>
              </a:rPr>
              <a:t>Differentiated</a:t>
            </a:r>
            <a:r>
              <a:rPr lang="es-ES_tradnl" sz="4800" dirty="0" smtClean="0">
                <a:effectLst>
                  <a:outerShdw blurRad="50800" dist="38100" dir="2700000" algn="tl">
                    <a:prstClr val="black">
                      <a:alpha val="40000"/>
                    </a:prstClr>
                  </a:outerShdw>
                </a:effectLst>
                <a:latin typeface="Calibri"/>
                <a:cs typeface="Arial"/>
              </a:rPr>
              <a:t> </a:t>
            </a:r>
            <a:r>
              <a:rPr lang="es-ES_tradnl" sz="4800" dirty="0" err="1" smtClean="0">
                <a:effectLst>
                  <a:outerShdw blurRad="50800" dist="38100" dir="2700000" algn="tl">
                    <a:prstClr val="black">
                      <a:alpha val="40000"/>
                    </a:prstClr>
                  </a:outerShdw>
                </a:effectLst>
                <a:latin typeface="Calibri"/>
                <a:cs typeface="Arial"/>
              </a:rPr>
              <a:t>Classroom</a:t>
            </a:r>
            <a:r>
              <a:rPr lang="es-ES_tradnl" sz="4800" dirty="0" smtClean="0">
                <a:effectLst>
                  <a:outerShdw blurRad="50800" dist="38100" dir="2700000" algn="tl">
                    <a:prstClr val="black">
                      <a:alpha val="40000"/>
                    </a:prstClr>
                  </a:outerShdw>
                </a:effectLst>
                <a:latin typeface="Calibri"/>
                <a:cs typeface="Arial"/>
              </a:rPr>
              <a:t/>
            </a:r>
            <a:br>
              <a:rPr lang="es-ES_tradnl" sz="4800" dirty="0" smtClean="0">
                <a:effectLst>
                  <a:outerShdw blurRad="50800" dist="38100" dir="2700000" algn="tl">
                    <a:prstClr val="black">
                      <a:alpha val="40000"/>
                    </a:prstClr>
                  </a:outerShdw>
                </a:effectLst>
                <a:latin typeface="Calibri"/>
                <a:cs typeface="Arial"/>
              </a:rPr>
            </a:br>
            <a:r>
              <a:rPr lang="es-ES_tradnl" sz="4400" dirty="0" err="1" smtClean="0">
                <a:effectLst>
                  <a:outerShdw blurRad="50800" dist="38100" dir="2700000" algn="tl">
                    <a:prstClr val="black">
                      <a:alpha val="40000"/>
                    </a:prstClr>
                  </a:outerShdw>
                </a:effectLst>
                <a:latin typeface="Calibri"/>
                <a:cs typeface="Arial"/>
              </a:rPr>
              <a:t>Elements</a:t>
            </a:r>
            <a:r>
              <a:rPr lang="es-ES_tradnl" sz="4400" dirty="0" smtClean="0">
                <a:effectLst>
                  <a:outerShdw blurRad="50800" dist="38100" dir="2700000" algn="tl">
                    <a:prstClr val="black">
                      <a:alpha val="40000"/>
                    </a:prstClr>
                  </a:outerShdw>
                </a:effectLst>
                <a:latin typeface="Calibri"/>
                <a:cs typeface="Arial"/>
              </a:rPr>
              <a:t> of </a:t>
            </a:r>
            <a:r>
              <a:rPr lang="es-ES_tradnl" sz="4400" dirty="0" err="1" smtClean="0">
                <a:effectLst>
                  <a:outerShdw blurRad="50800" dist="38100" dir="2700000" algn="tl">
                    <a:prstClr val="black">
                      <a:alpha val="40000"/>
                    </a:prstClr>
                  </a:outerShdw>
                </a:effectLst>
                <a:latin typeface="Calibri"/>
                <a:cs typeface="Arial"/>
              </a:rPr>
              <a:t>Differentiation</a:t>
            </a:r>
            <a:endParaRPr lang="es-ES_tradnl" sz="4800" b="0" i="0" spc="-150" dirty="0">
              <a:effectLst>
                <a:outerShdw blurRad="50800" dist="38100" dir="2700000" algn="tl">
                  <a:prstClr val="black">
                    <a:alpha val="40000"/>
                  </a:prstClr>
                </a:outerShdw>
              </a:effectLst>
              <a:latin typeface="Calibri"/>
              <a:ea typeface="+mn-ea"/>
              <a:cs typeface="Arial"/>
            </a:endParaRPr>
          </a:p>
        </p:txBody>
      </p:sp>
      <p:sp>
        <p:nvSpPr>
          <p:cNvPr id="3" name="Subtitle 2"/>
          <p:cNvSpPr>
            <a:spLocks noGrp="1"/>
          </p:cNvSpPr>
          <p:nvPr>
            <p:ph type="subTitle" idx="1"/>
          </p:nvPr>
        </p:nvSpPr>
        <p:spPr>
          <a:xfrm>
            <a:off x="1278025" y="4149080"/>
            <a:ext cx="2645904" cy="1057672"/>
          </a:xfrm>
        </p:spPr>
        <p:txBody>
          <a:bodyPr>
            <a:normAutofit/>
          </a:bodyPr>
          <a:lstStyle/>
          <a:p>
            <a:pPr marL="0" indent="0" algn="l">
              <a:lnSpc>
                <a:spcPct val="90000"/>
              </a:lnSpc>
              <a:spcBef>
                <a:spcPts val="0"/>
              </a:spcBef>
              <a:buNone/>
            </a:pPr>
            <a:r>
              <a:rPr lang="es-ES_tradnl" b="0" i="0" dirty="0" smtClean="0">
                <a:solidFill>
                  <a:schemeClr val="tx1"/>
                </a:solidFill>
              </a:rPr>
              <a:t>Carol Ann </a:t>
            </a:r>
            <a:r>
              <a:rPr lang="es-ES_tradnl" b="0" i="0" dirty="0" err="1" smtClean="0">
                <a:solidFill>
                  <a:schemeClr val="tx1"/>
                </a:solidFill>
              </a:rPr>
              <a:t>Tomlinson</a:t>
            </a:r>
            <a:endParaRPr lang="es-ES_tradnl" b="0" i="0" dirty="0">
              <a:solidFill>
                <a:schemeClr val="tx1"/>
              </a:solidFill>
            </a:endParaRPr>
          </a:p>
        </p:txBody>
      </p:sp>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1204" y="2420889"/>
            <a:ext cx="3564480" cy="4437112"/>
          </a:xfrm>
          <a:prstGeom prst="rect">
            <a:avLst/>
          </a:prstGeom>
        </p:spPr>
      </p:pic>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3648" y="4622172"/>
            <a:ext cx="2095500" cy="209550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1634" y="140977"/>
            <a:ext cx="7056830" cy="6499628"/>
          </a:xfrm>
          <a:prstGeom prst="rect">
            <a:avLst/>
          </a:prstGeom>
        </p:spPr>
      </p:pic>
    </p:spTree>
    <p:extLst>
      <p:ext uri="{BB962C8B-B14F-4D97-AF65-F5344CB8AC3E}">
        <p14:creationId xmlns:p14="http://schemas.microsoft.com/office/powerpoint/2010/main" val="22532890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534400" cy="498598"/>
          </a:xfrm>
        </p:spPr>
        <p:txBody>
          <a:bodyPr>
            <a:normAutofit fontScale="90000"/>
          </a:bodyPr>
          <a:lstStyle/>
          <a:p>
            <a:pPr algn="ctr" defTabSz="914400">
              <a:lnSpc>
                <a:spcPct val="90000"/>
              </a:lnSpc>
              <a:spcBef>
                <a:spcPts val="0"/>
              </a:spcBef>
              <a:buNone/>
            </a:pPr>
            <a:r>
              <a:rPr lang="es-ES_tradnl" sz="3600" b="0" i="0" spc="-150" dirty="0" err="1" smtClean="0">
                <a:effectLst>
                  <a:outerShdw blurRad="50800" dist="38100" dir="2700000" algn="tl">
                    <a:prstClr val="black">
                      <a:alpha val="40000"/>
                    </a:prstClr>
                  </a:outerShdw>
                </a:effectLst>
                <a:latin typeface="Calibri"/>
                <a:ea typeface="+mn-ea"/>
                <a:cs typeface="Arial"/>
              </a:rPr>
              <a:t>Principles</a:t>
            </a:r>
            <a:r>
              <a:rPr lang="es-ES_tradnl" sz="3600" b="0" i="0" spc="-150" dirty="0" smtClean="0">
                <a:effectLst>
                  <a:outerShdw blurRad="50800" dist="38100" dir="2700000" algn="tl">
                    <a:prstClr val="black">
                      <a:alpha val="40000"/>
                    </a:prstClr>
                  </a:outerShdw>
                </a:effectLst>
                <a:latin typeface="Calibri"/>
                <a:ea typeface="+mn-ea"/>
                <a:cs typeface="Arial"/>
              </a:rPr>
              <a:t> </a:t>
            </a:r>
            <a:r>
              <a:rPr lang="es-ES_tradnl" sz="3600" b="0" i="0" spc="-150" dirty="0" err="1" smtClean="0">
                <a:effectLst>
                  <a:outerShdw blurRad="50800" dist="38100" dir="2700000" algn="tl">
                    <a:prstClr val="black">
                      <a:alpha val="40000"/>
                    </a:prstClr>
                  </a:outerShdw>
                </a:effectLst>
                <a:latin typeface="Calibri"/>
                <a:ea typeface="+mn-ea"/>
                <a:cs typeface="Arial"/>
              </a:rPr>
              <a:t>that</a:t>
            </a:r>
            <a:r>
              <a:rPr lang="es-ES_tradnl" sz="3600" b="0" i="0" spc="-150" dirty="0" smtClean="0">
                <a:effectLst>
                  <a:outerShdw blurRad="50800" dist="38100" dir="2700000" algn="tl">
                    <a:prstClr val="black">
                      <a:alpha val="40000"/>
                    </a:prstClr>
                  </a:outerShdw>
                </a:effectLst>
                <a:latin typeface="Calibri"/>
                <a:ea typeface="+mn-ea"/>
                <a:cs typeface="Arial"/>
              </a:rPr>
              <a:t> Guide </a:t>
            </a:r>
            <a:r>
              <a:rPr lang="es-ES_tradnl" sz="3600" b="0" i="0" spc="-150" dirty="0" err="1" smtClean="0">
                <a:effectLst>
                  <a:outerShdw blurRad="50800" dist="38100" dir="2700000" algn="tl">
                    <a:prstClr val="black">
                      <a:alpha val="40000"/>
                    </a:prstClr>
                  </a:outerShdw>
                </a:effectLst>
                <a:latin typeface="Calibri"/>
                <a:ea typeface="+mn-ea"/>
                <a:cs typeface="Arial"/>
              </a:rPr>
              <a:t>Differentiated</a:t>
            </a:r>
            <a:r>
              <a:rPr lang="es-ES_tradnl" sz="3600" b="0" i="0" spc="-150" dirty="0" smtClean="0">
                <a:effectLst>
                  <a:outerShdw blurRad="50800" dist="38100" dir="2700000" algn="tl">
                    <a:prstClr val="black">
                      <a:alpha val="40000"/>
                    </a:prstClr>
                  </a:outerShdw>
                </a:effectLst>
                <a:latin typeface="Calibri"/>
                <a:ea typeface="+mn-ea"/>
                <a:cs typeface="Arial"/>
              </a:rPr>
              <a:t> </a:t>
            </a:r>
            <a:r>
              <a:rPr lang="es-ES_tradnl" sz="3600" b="0" i="0" spc="-150" dirty="0" err="1" smtClean="0">
                <a:effectLst>
                  <a:outerShdw blurRad="50800" dist="38100" dir="2700000" algn="tl">
                    <a:prstClr val="black">
                      <a:alpha val="40000"/>
                    </a:prstClr>
                  </a:outerShdw>
                </a:effectLst>
                <a:latin typeface="Calibri"/>
                <a:ea typeface="+mn-ea"/>
                <a:cs typeface="Arial"/>
              </a:rPr>
              <a:t>Classrooms</a:t>
            </a:r>
            <a:endParaRPr lang="es-ES_tradnl" sz="3600" b="0" i="0" spc="-150" dirty="0">
              <a:effectLst>
                <a:outerShdw blurRad="50800" dist="38100" dir="2700000" algn="tl">
                  <a:prstClr val="black">
                    <a:alpha val="40000"/>
                  </a:prstClr>
                </a:outerShdw>
              </a:effectLst>
              <a:latin typeface="Calibri"/>
              <a:ea typeface="+mn-ea"/>
              <a:cs typeface="Arial"/>
            </a:endParaRPr>
          </a:p>
        </p:txBody>
      </p:sp>
      <p:sp>
        <p:nvSpPr>
          <p:cNvPr id="4" name="Rounded Rectangle 3"/>
          <p:cNvSpPr/>
          <p:nvPr/>
        </p:nvSpPr>
        <p:spPr bwMode="auto">
          <a:xfrm>
            <a:off x="3851920" y="2588150"/>
            <a:ext cx="2201333" cy="882953"/>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400">
              <a:spcBef>
                <a:spcPts val="0"/>
              </a:spcBef>
              <a:spcAft>
                <a:spcPts val="0"/>
              </a:spcAft>
              <a:buNone/>
            </a:pPr>
            <a:r>
              <a:rPr lang="es-ES_tradnl" sz="2000" b="0" i="0" dirty="0" smtClean="0">
                <a:solidFill>
                  <a:srgbClr val="FFFFFF"/>
                </a:solidFill>
                <a:effectLst>
                  <a:outerShdw blurRad="38100" dist="38100" dir="2700000" algn="tl">
                    <a:srgbClr val="000000">
                      <a:alpha val="43137"/>
                    </a:srgbClr>
                  </a:outerShdw>
                </a:effectLst>
                <a:latin typeface="Calibri"/>
                <a:ea typeface="+mn-ea"/>
                <a:cs typeface="+mn-cs"/>
              </a:rPr>
              <a:t>2. </a:t>
            </a:r>
            <a:r>
              <a:rPr lang="es-ES_tradnl" sz="2000" b="0" i="0" dirty="0" err="1" smtClean="0">
                <a:solidFill>
                  <a:srgbClr val="FFFFFF"/>
                </a:solidFill>
                <a:effectLst>
                  <a:outerShdw blurRad="38100" dist="38100" dir="2700000" algn="tl">
                    <a:srgbClr val="000000">
                      <a:alpha val="43137"/>
                    </a:srgbClr>
                  </a:outerShdw>
                </a:effectLst>
                <a:latin typeface="Calibri"/>
                <a:ea typeface="+mn-ea"/>
                <a:cs typeface="+mn-cs"/>
              </a:rPr>
              <a:t>Assessment</a:t>
            </a:r>
            <a:r>
              <a:rPr lang="es-ES_tradnl" sz="2000" b="0" i="0" dirty="0" smtClean="0">
                <a:solidFill>
                  <a:srgbClr val="FFFFFF"/>
                </a:solidFill>
                <a:effectLst>
                  <a:outerShdw blurRad="38100" dist="38100" dir="2700000" algn="tl">
                    <a:srgbClr val="000000">
                      <a:alpha val="43137"/>
                    </a:srgbClr>
                  </a:outerShdw>
                </a:effectLst>
                <a:latin typeface="Calibri"/>
                <a:ea typeface="+mn-ea"/>
                <a:cs typeface="+mn-cs"/>
              </a:rPr>
              <a:t> &amp; </a:t>
            </a:r>
            <a:r>
              <a:rPr lang="es-ES_tradnl" sz="2000" b="0" i="0" dirty="0" err="1" smtClean="0">
                <a:solidFill>
                  <a:srgbClr val="FFFFFF"/>
                </a:solidFill>
                <a:effectLst>
                  <a:outerShdw blurRad="38100" dist="38100" dir="2700000" algn="tl">
                    <a:srgbClr val="000000">
                      <a:alpha val="43137"/>
                    </a:srgbClr>
                  </a:outerShdw>
                </a:effectLst>
                <a:latin typeface="Calibri"/>
                <a:ea typeface="+mn-ea"/>
                <a:cs typeface="+mn-cs"/>
              </a:rPr>
              <a:t>Instruction</a:t>
            </a:r>
            <a:r>
              <a:rPr lang="es-ES_tradnl" sz="2000" b="0" i="0" dirty="0" smtClean="0">
                <a:solidFill>
                  <a:srgbClr val="FFFFFF"/>
                </a:solidFill>
                <a:effectLst>
                  <a:outerShdw blurRad="38100" dist="38100" dir="2700000" algn="tl">
                    <a:srgbClr val="000000">
                      <a:alpha val="43137"/>
                    </a:srgbClr>
                  </a:outerShdw>
                </a:effectLst>
                <a:latin typeface="Calibri"/>
                <a:ea typeface="+mn-ea"/>
                <a:cs typeface="+mn-cs"/>
              </a:rPr>
              <a:t> are inseparable</a:t>
            </a:r>
            <a:endParaRPr lang="es-ES_tradnl" sz="2000" b="0" i="0" dirty="0">
              <a:solidFill>
                <a:srgbClr val="FFFFFF"/>
              </a:solidFill>
              <a:effectLst>
                <a:outerShdw blurRad="38100" dist="38100" dir="2700000" algn="tl">
                  <a:srgbClr val="000000">
                    <a:alpha val="43137"/>
                  </a:srgbClr>
                </a:outerShdw>
              </a:effectLst>
              <a:latin typeface="Calibri"/>
              <a:ea typeface="+mn-ea"/>
              <a:cs typeface="+mn-cs"/>
            </a:endParaRPr>
          </a:p>
        </p:txBody>
      </p:sp>
      <p:sp>
        <p:nvSpPr>
          <p:cNvPr id="5" name="Rounded Rectangle 4"/>
          <p:cNvSpPr/>
          <p:nvPr/>
        </p:nvSpPr>
        <p:spPr bwMode="auto">
          <a:xfrm>
            <a:off x="6444207" y="3683891"/>
            <a:ext cx="2201333" cy="882953"/>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400">
              <a:spcBef>
                <a:spcPts val="0"/>
              </a:spcBef>
              <a:spcAft>
                <a:spcPts val="0"/>
              </a:spcAft>
              <a:buNone/>
            </a:pPr>
            <a:r>
              <a:rPr lang="es-ES_tradnl" dirty="0" smtClean="0">
                <a:solidFill>
                  <a:srgbClr val="FFFFFF"/>
                </a:solidFill>
                <a:effectLst>
                  <a:outerShdw blurRad="38100" dist="38100" dir="2700000" algn="tl">
                    <a:srgbClr val="000000">
                      <a:alpha val="43137"/>
                    </a:srgbClr>
                  </a:outerShdw>
                </a:effectLst>
                <a:latin typeface="Calibri"/>
              </a:rPr>
              <a:t>5. </a:t>
            </a:r>
            <a:r>
              <a:rPr lang="es-ES_tradnl" b="0" i="0" dirty="0" err="1" smtClean="0">
                <a:solidFill>
                  <a:srgbClr val="FFFFFF"/>
                </a:solidFill>
                <a:effectLst>
                  <a:outerShdw blurRad="38100" dist="38100" dir="2700000" algn="tl">
                    <a:srgbClr val="000000">
                      <a:alpha val="43137"/>
                    </a:srgbClr>
                  </a:outerShdw>
                </a:effectLst>
                <a:latin typeface="Calibri"/>
                <a:ea typeface="+mn-ea"/>
                <a:cs typeface="+mn-cs"/>
              </a:rPr>
              <a:t>The</a:t>
            </a:r>
            <a:r>
              <a:rPr lang="es-ES_tradnl" b="0" i="0" dirty="0" smtClean="0">
                <a:solidFill>
                  <a:srgbClr val="FFFFFF"/>
                </a:solidFill>
                <a:effectLst>
                  <a:outerShdw blurRad="38100" dist="38100" dir="2700000" algn="tl">
                    <a:srgbClr val="000000">
                      <a:alpha val="43137"/>
                    </a:srgbClr>
                  </a:outerShdw>
                </a:effectLst>
                <a:latin typeface="Calibri"/>
                <a:ea typeface="+mn-ea"/>
                <a:cs typeface="+mn-cs"/>
              </a:rPr>
              <a:t> </a:t>
            </a:r>
            <a:r>
              <a:rPr lang="es-ES_tradnl" b="0" i="0" dirty="0" err="1" smtClean="0">
                <a:solidFill>
                  <a:srgbClr val="FFFFFF"/>
                </a:solidFill>
                <a:effectLst>
                  <a:outerShdw blurRad="38100" dist="38100" dir="2700000" algn="tl">
                    <a:srgbClr val="000000">
                      <a:alpha val="43137"/>
                    </a:srgbClr>
                  </a:outerShdw>
                </a:effectLst>
                <a:latin typeface="Calibri"/>
                <a:ea typeface="+mn-ea"/>
                <a:cs typeface="+mn-cs"/>
              </a:rPr>
              <a:t>teacher</a:t>
            </a:r>
            <a:r>
              <a:rPr lang="es-ES_tradnl" b="0" i="0" dirty="0" smtClean="0">
                <a:solidFill>
                  <a:srgbClr val="FFFFFF"/>
                </a:solidFill>
                <a:effectLst>
                  <a:outerShdw blurRad="38100" dist="38100" dir="2700000" algn="tl">
                    <a:srgbClr val="000000">
                      <a:alpha val="43137"/>
                    </a:srgbClr>
                  </a:outerShdw>
                </a:effectLst>
                <a:latin typeface="Calibri"/>
                <a:ea typeface="+mn-ea"/>
                <a:cs typeface="+mn-cs"/>
              </a:rPr>
              <a:t> &amp; </a:t>
            </a:r>
            <a:r>
              <a:rPr lang="es-ES_tradnl" b="0" i="0" dirty="0" err="1" smtClean="0">
                <a:solidFill>
                  <a:srgbClr val="FFFFFF"/>
                </a:solidFill>
                <a:effectLst>
                  <a:outerShdw blurRad="38100" dist="38100" dir="2700000" algn="tl">
                    <a:srgbClr val="000000">
                      <a:alpha val="43137"/>
                    </a:srgbClr>
                  </a:outerShdw>
                </a:effectLst>
                <a:latin typeface="Calibri"/>
                <a:ea typeface="+mn-ea"/>
                <a:cs typeface="+mn-cs"/>
              </a:rPr>
              <a:t>students</a:t>
            </a:r>
            <a:r>
              <a:rPr lang="es-ES_tradnl" b="0" i="0" dirty="0" smtClean="0">
                <a:solidFill>
                  <a:srgbClr val="FFFFFF"/>
                </a:solidFill>
                <a:effectLst>
                  <a:outerShdw blurRad="38100" dist="38100" dir="2700000" algn="tl">
                    <a:srgbClr val="000000">
                      <a:alpha val="43137"/>
                    </a:srgbClr>
                  </a:outerShdw>
                </a:effectLst>
                <a:latin typeface="Calibri"/>
                <a:ea typeface="+mn-ea"/>
                <a:cs typeface="+mn-cs"/>
              </a:rPr>
              <a:t> </a:t>
            </a:r>
            <a:r>
              <a:rPr lang="es-ES_tradnl" b="0" i="0" dirty="0" err="1" smtClean="0">
                <a:solidFill>
                  <a:srgbClr val="FFFFFF"/>
                </a:solidFill>
                <a:effectLst>
                  <a:outerShdw blurRad="38100" dist="38100" dir="2700000" algn="tl">
                    <a:srgbClr val="000000">
                      <a:alpha val="43137"/>
                    </a:srgbClr>
                  </a:outerShdw>
                </a:effectLst>
                <a:latin typeface="Calibri"/>
                <a:ea typeface="+mn-ea"/>
                <a:cs typeface="+mn-cs"/>
              </a:rPr>
              <a:t>collaborate</a:t>
            </a:r>
            <a:r>
              <a:rPr lang="es-ES_tradnl" b="0" i="0" dirty="0" smtClean="0">
                <a:solidFill>
                  <a:srgbClr val="FFFFFF"/>
                </a:solidFill>
                <a:effectLst>
                  <a:outerShdw blurRad="38100" dist="38100" dir="2700000" algn="tl">
                    <a:srgbClr val="000000">
                      <a:alpha val="43137"/>
                    </a:srgbClr>
                  </a:outerShdw>
                </a:effectLst>
                <a:latin typeface="Calibri"/>
                <a:ea typeface="+mn-ea"/>
                <a:cs typeface="+mn-cs"/>
              </a:rPr>
              <a:t> in </a:t>
            </a:r>
            <a:r>
              <a:rPr lang="es-ES_tradnl" b="0" i="0" dirty="0" err="1" smtClean="0">
                <a:solidFill>
                  <a:srgbClr val="FFFFFF"/>
                </a:solidFill>
                <a:effectLst>
                  <a:outerShdw blurRad="38100" dist="38100" dir="2700000" algn="tl">
                    <a:srgbClr val="000000">
                      <a:alpha val="43137"/>
                    </a:srgbClr>
                  </a:outerShdw>
                </a:effectLst>
                <a:latin typeface="Calibri"/>
                <a:ea typeface="+mn-ea"/>
                <a:cs typeface="+mn-cs"/>
              </a:rPr>
              <a:t>learning</a:t>
            </a:r>
            <a:endParaRPr lang="es-ES_tradnl" b="0" i="0" dirty="0">
              <a:solidFill>
                <a:srgbClr val="FFFFFF"/>
              </a:solidFill>
              <a:effectLst>
                <a:outerShdw blurRad="38100" dist="38100" dir="2700000" algn="tl">
                  <a:srgbClr val="000000">
                    <a:alpha val="43137"/>
                  </a:srgbClr>
                </a:outerShdw>
              </a:effectLst>
              <a:latin typeface="Calibri"/>
              <a:ea typeface="+mn-ea"/>
              <a:cs typeface="+mn-cs"/>
            </a:endParaRPr>
          </a:p>
        </p:txBody>
      </p:sp>
      <p:sp>
        <p:nvSpPr>
          <p:cNvPr id="6" name="Rounded Rectangle 5"/>
          <p:cNvSpPr/>
          <p:nvPr/>
        </p:nvSpPr>
        <p:spPr bwMode="auto">
          <a:xfrm>
            <a:off x="899592" y="908720"/>
            <a:ext cx="2270881" cy="1763445"/>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400">
              <a:buNone/>
            </a:pPr>
            <a:r>
              <a:rPr lang="es-ES_tradnl" sz="2000" b="0" i="0" dirty="0" smtClean="0">
                <a:solidFill>
                  <a:srgbClr val="FFFFFF"/>
                </a:solidFill>
                <a:effectLst>
                  <a:outerShdw blurRad="38100" dist="38100" dir="2700000" algn="tl">
                    <a:srgbClr val="000000">
                      <a:alpha val="43137"/>
                    </a:srgbClr>
                  </a:outerShdw>
                </a:effectLst>
                <a:latin typeface="Calibri"/>
                <a:ea typeface="+mn-ea"/>
                <a:cs typeface="+mn-cs"/>
              </a:rPr>
              <a:t>1. </a:t>
            </a:r>
            <a:r>
              <a:rPr lang="es-ES_tradnl" sz="2000" b="0" i="0" dirty="0" err="1" smtClean="0">
                <a:solidFill>
                  <a:srgbClr val="FFFFFF"/>
                </a:solidFill>
                <a:effectLst>
                  <a:outerShdw blurRad="38100" dist="38100" dir="2700000" algn="tl">
                    <a:srgbClr val="000000">
                      <a:alpha val="43137"/>
                    </a:srgbClr>
                  </a:outerShdw>
                </a:effectLst>
                <a:latin typeface="Calibri"/>
                <a:ea typeface="+mn-ea"/>
                <a:cs typeface="+mn-cs"/>
              </a:rPr>
              <a:t>The</a:t>
            </a:r>
            <a:r>
              <a:rPr lang="es-ES_tradnl" sz="2000" b="0" i="0" dirty="0" smtClean="0">
                <a:solidFill>
                  <a:srgbClr val="FFFFFF"/>
                </a:solidFill>
                <a:effectLst>
                  <a:outerShdw blurRad="38100" dist="38100" dir="2700000" algn="tl">
                    <a:srgbClr val="000000">
                      <a:alpha val="43137"/>
                    </a:srgbClr>
                  </a:outerShdw>
                </a:effectLst>
                <a:latin typeface="Calibri"/>
                <a:ea typeface="+mn-ea"/>
                <a:cs typeface="+mn-cs"/>
              </a:rPr>
              <a:t> </a:t>
            </a:r>
            <a:r>
              <a:rPr lang="es-ES_tradnl" sz="2000" b="0" i="0" dirty="0" err="1" smtClean="0">
                <a:solidFill>
                  <a:srgbClr val="FFFFFF"/>
                </a:solidFill>
                <a:effectLst>
                  <a:outerShdw blurRad="38100" dist="38100" dir="2700000" algn="tl">
                    <a:srgbClr val="000000">
                      <a:alpha val="43137"/>
                    </a:srgbClr>
                  </a:outerShdw>
                </a:effectLst>
                <a:latin typeface="Calibri"/>
                <a:ea typeface="+mn-ea"/>
                <a:cs typeface="+mn-cs"/>
              </a:rPr>
              <a:t>teacher</a:t>
            </a:r>
            <a:r>
              <a:rPr lang="es-ES_tradnl" sz="2000" b="0" i="0" dirty="0" smtClean="0">
                <a:solidFill>
                  <a:srgbClr val="FFFFFF"/>
                </a:solidFill>
                <a:effectLst>
                  <a:outerShdw blurRad="38100" dist="38100" dir="2700000" algn="tl">
                    <a:srgbClr val="000000">
                      <a:alpha val="43137"/>
                    </a:srgbClr>
                  </a:outerShdw>
                </a:effectLst>
                <a:latin typeface="Calibri"/>
                <a:ea typeface="+mn-ea"/>
                <a:cs typeface="+mn-cs"/>
              </a:rPr>
              <a:t> </a:t>
            </a:r>
            <a:r>
              <a:rPr lang="es-ES_tradnl" sz="2000" b="0" i="0" dirty="0" err="1" smtClean="0">
                <a:solidFill>
                  <a:srgbClr val="FFFFFF"/>
                </a:solidFill>
                <a:effectLst>
                  <a:outerShdw blurRad="38100" dist="38100" dir="2700000" algn="tl">
                    <a:srgbClr val="000000">
                      <a:alpha val="43137"/>
                    </a:srgbClr>
                  </a:outerShdw>
                </a:effectLst>
                <a:latin typeface="Calibri"/>
                <a:ea typeface="+mn-ea"/>
                <a:cs typeface="+mn-cs"/>
              </a:rPr>
              <a:t>focuses</a:t>
            </a:r>
            <a:r>
              <a:rPr lang="es-ES_tradnl" sz="2000" b="0" i="0" dirty="0" smtClean="0">
                <a:solidFill>
                  <a:srgbClr val="FFFFFF"/>
                </a:solidFill>
                <a:effectLst>
                  <a:outerShdw blurRad="38100" dist="38100" dir="2700000" algn="tl">
                    <a:srgbClr val="000000">
                      <a:alpha val="43137"/>
                    </a:srgbClr>
                  </a:outerShdw>
                </a:effectLst>
                <a:latin typeface="Calibri"/>
                <a:ea typeface="+mn-ea"/>
                <a:cs typeface="+mn-cs"/>
              </a:rPr>
              <a:t> </a:t>
            </a:r>
            <a:r>
              <a:rPr lang="es-ES_tradnl" sz="2000" b="0" i="0" dirty="0" err="1" smtClean="0">
                <a:solidFill>
                  <a:srgbClr val="FFFFFF"/>
                </a:solidFill>
                <a:effectLst>
                  <a:outerShdw blurRad="38100" dist="38100" dir="2700000" algn="tl">
                    <a:srgbClr val="000000">
                      <a:alpha val="43137"/>
                    </a:srgbClr>
                  </a:outerShdw>
                </a:effectLst>
                <a:latin typeface="Calibri"/>
                <a:ea typeface="+mn-ea"/>
                <a:cs typeface="+mn-cs"/>
              </a:rPr>
              <a:t>on</a:t>
            </a:r>
            <a:r>
              <a:rPr lang="es-ES_tradnl" sz="2000" b="0" i="0" dirty="0" smtClean="0">
                <a:solidFill>
                  <a:srgbClr val="FFFFFF"/>
                </a:solidFill>
                <a:effectLst>
                  <a:outerShdw blurRad="38100" dist="38100" dir="2700000" algn="tl">
                    <a:srgbClr val="000000">
                      <a:alpha val="43137"/>
                    </a:srgbClr>
                  </a:outerShdw>
                </a:effectLst>
                <a:latin typeface="Calibri"/>
                <a:ea typeface="+mn-ea"/>
                <a:cs typeface="+mn-cs"/>
              </a:rPr>
              <a:t> </a:t>
            </a:r>
            <a:r>
              <a:rPr lang="es-ES_tradnl" sz="2000" b="0" i="0" dirty="0" err="1" smtClean="0">
                <a:solidFill>
                  <a:srgbClr val="FFFFFF"/>
                </a:solidFill>
                <a:effectLst>
                  <a:outerShdw blurRad="38100" dist="38100" dir="2700000" algn="tl">
                    <a:srgbClr val="000000">
                      <a:alpha val="43137"/>
                    </a:srgbClr>
                  </a:outerShdw>
                </a:effectLst>
                <a:latin typeface="Calibri"/>
                <a:ea typeface="+mn-ea"/>
                <a:cs typeface="+mn-cs"/>
              </a:rPr>
              <a:t>the</a:t>
            </a:r>
            <a:r>
              <a:rPr lang="es-ES_tradnl" sz="2000" b="0" i="0" dirty="0" smtClean="0">
                <a:solidFill>
                  <a:srgbClr val="FFFFFF"/>
                </a:solidFill>
                <a:effectLst>
                  <a:outerShdw blurRad="38100" dist="38100" dir="2700000" algn="tl">
                    <a:srgbClr val="000000">
                      <a:alpha val="43137"/>
                    </a:srgbClr>
                  </a:outerShdw>
                </a:effectLst>
                <a:latin typeface="Calibri"/>
                <a:ea typeface="+mn-ea"/>
                <a:cs typeface="+mn-cs"/>
              </a:rPr>
              <a:t> </a:t>
            </a:r>
            <a:r>
              <a:rPr lang="es-ES_tradnl" sz="2000" b="0" i="0" dirty="0" err="1" smtClean="0">
                <a:solidFill>
                  <a:srgbClr val="FFFFFF"/>
                </a:solidFill>
                <a:effectLst>
                  <a:outerShdw blurRad="38100" dist="38100" dir="2700000" algn="tl">
                    <a:srgbClr val="000000">
                      <a:alpha val="43137"/>
                    </a:srgbClr>
                  </a:outerShdw>
                </a:effectLst>
                <a:latin typeface="Calibri"/>
                <a:ea typeface="+mn-ea"/>
                <a:cs typeface="+mn-cs"/>
              </a:rPr>
              <a:t>essentials</a:t>
            </a:r>
            <a:r>
              <a:rPr lang="es-ES_tradnl" sz="2000" b="0" i="0" dirty="0" smtClean="0">
                <a:solidFill>
                  <a:srgbClr val="FFFFFF"/>
                </a:solidFill>
                <a:effectLst>
                  <a:outerShdw blurRad="38100" dist="38100" dir="2700000" algn="tl">
                    <a:srgbClr val="000000">
                      <a:alpha val="43137"/>
                    </a:srgbClr>
                  </a:outerShdw>
                </a:effectLst>
                <a:latin typeface="Calibri"/>
                <a:ea typeface="+mn-ea"/>
                <a:cs typeface="+mn-cs"/>
              </a:rPr>
              <a:t> &amp; </a:t>
            </a:r>
            <a:r>
              <a:rPr lang="es-ES_tradnl" sz="2000" b="0" i="0" dirty="0" err="1" smtClean="0">
                <a:solidFill>
                  <a:srgbClr val="FFFFFF"/>
                </a:solidFill>
                <a:effectLst>
                  <a:outerShdw blurRad="38100" dist="38100" dir="2700000" algn="tl">
                    <a:srgbClr val="000000">
                      <a:alpha val="43137"/>
                    </a:srgbClr>
                  </a:outerShdw>
                </a:effectLst>
                <a:latin typeface="Calibri"/>
                <a:ea typeface="+mn-ea"/>
                <a:cs typeface="+mn-cs"/>
              </a:rPr>
              <a:t>attends</a:t>
            </a:r>
            <a:r>
              <a:rPr lang="es-ES_tradnl" sz="2000" b="0" i="0" dirty="0" smtClean="0">
                <a:solidFill>
                  <a:srgbClr val="FFFFFF"/>
                </a:solidFill>
                <a:effectLst>
                  <a:outerShdw blurRad="38100" dist="38100" dir="2700000" algn="tl">
                    <a:srgbClr val="000000">
                      <a:alpha val="43137"/>
                    </a:srgbClr>
                  </a:outerShdw>
                </a:effectLst>
                <a:latin typeface="Calibri"/>
                <a:ea typeface="+mn-ea"/>
                <a:cs typeface="+mn-cs"/>
              </a:rPr>
              <a:t> </a:t>
            </a:r>
            <a:r>
              <a:rPr lang="es-ES_tradnl" sz="2000" b="0" i="0" dirty="0" err="1" smtClean="0">
                <a:solidFill>
                  <a:srgbClr val="FFFFFF"/>
                </a:solidFill>
                <a:effectLst>
                  <a:outerShdw blurRad="38100" dist="38100" dir="2700000" algn="tl">
                    <a:srgbClr val="000000">
                      <a:alpha val="43137"/>
                    </a:srgbClr>
                  </a:outerShdw>
                </a:effectLst>
                <a:latin typeface="Calibri"/>
                <a:ea typeface="+mn-ea"/>
                <a:cs typeface="+mn-cs"/>
              </a:rPr>
              <a:t>to</a:t>
            </a:r>
            <a:r>
              <a:rPr lang="es-ES_tradnl" sz="2000" b="0" i="0" dirty="0" smtClean="0">
                <a:solidFill>
                  <a:srgbClr val="FFFFFF"/>
                </a:solidFill>
                <a:effectLst>
                  <a:outerShdw blurRad="38100" dist="38100" dir="2700000" algn="tl">
                    <a:srgbClr val="000000">
                      <a:alpha val="43137"/>
                    </a:srgbClr>
                  </a:outerShdw>
                </a:effectLst>
                <a:latin typeface="Calibri"/>
                <a:ea typeface="+mn-ea"/>
                <a:cs typeface="+mn-cs"/>
              </a:rPr>
              <a:t> </a:t>
            </a:r>
            <a:r>
              <a:rPr lang="es-ES_tradnl" sz="2000" b="0" i="0" dirty="0" err="1" smtClean="0">
                <a:solidFill>
                  <a:srgbClr val="FFFFFF"/>
                </a:solidFill>
                <a:effectLst>
                  <a:outerShdw blurRad="38100" dist="38100" dir="2700000" algn="tl">
                    <a:srgbClr val="000000">
                      <a:alpha val="43137"/>
                    </a:srgbClr>
                  </a:outerShdw>
                </a:effectLst>
                <a:latin typeface="Calibri"/>
                <a:ea typeface="+mn-ea"/>
                <a:cs typeface="+mn-cs"/>
              </a:rPr>
              <a:t>student</a:t>
            </a:r>
            <a:r>
              <a:rPr lang="es-ES_tradnl" sz="2000" b="0" i="0" dirty="0" smtClean="0">
                <a:solidFill>
                  <a:srgbClr val="FFFFFF"/>
                </a:solidFill>
                <a:effectLst>
                  <a:outerShdw blurRad="38100" dist="38100" dir="2700000" algn="tl">
                    <a:srgbClr val="000000">
                      <a:alpha val="43137"/>
                    </a:srgbClr>
                  </a:outerShdw>
                </a:effectLst>
                <a:latin typeface="Calibri"/>
                <a:ea typeface="+mn-ea"/>
                <a:cs typeface="+mn-cs"/>
              </a:rPr>
              <a:t> </a:t>
            </a:r>
            <a:r>
              <a:rPr lang="es-ES_tradnl" sz="2000" b="0" i="0" dirty="0" err="1" smtClean="0">
                <a:solidFill>
                  <a:srgbClr val="FFFFFF"/>
                </a:solidFill>
                <a:effectLst>
                  <a:outerShdw blurRad="38100" dist="38100" dir="2700000" algn="tl">
                    <a:srgbClr val="000000">
                      <a:alpha val="43137"/>
                    </a:srgbClr>
                  </a:outerShdw>
                </a:effectLst>
                <a:latin typeface="Calibri"/>
                <a:ea typeface="+mn-ea"/>
                <a:cs typeface="+mn-cs"/>
              </a:rPr>
              <a:t>differences</a:t>
            </a:r>
            <a:endParaRPr lang="es-ES_tradnl" sz="2000" b="0" i="0" dirty="0">
              <a:solidFill>
                <a:srgbClr val="FFFFFF"/>
              </a:solidFill>
              <a:effectLst>
                <a:outerShdw blurRad="38100" dist="38100" dir="2700000" algn="tl">
                  <a:srgbClr val="000000">
                    <a:alpha val="43137"/>
                  </a:srgbClr>
                </a:outerShdw>
              </a:effectLst>
              <a:latin typeface="Calibri"/>
              <a:ea typeface="+mn-ea"/>
              <a:cs typeface="+mn-cs"/>
            </a:endParaRPr>
          </a:p>
        </p:txBody>
      </p:sp>
      <p:sp>
        <p:nvSpPr>
          <p:cNvPr id="8" name="Rounded Rectangle 7"/>
          <p:cNvSpPr/>
          <p:nvPr/>
        </p:nvSpPr>
        <p:spPr bwMode="auto">
          <a:xfrm>
            <a:off x="1402215" y="3754265"/>
            <a:ext cx="2201333" cy="882953"/>
          </a:xfrm>
          <a:prstGeom prst="roundRect">
            <a:avLst>
              <a:gd name="adj" fmla="val 9033"/>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400">
              <a:spcBef>
                <a:spcPts val="0"/>
              </a:spcBef>
              <a:spcAft>
                <a:spcPts val="0"/>
              </a:spcAft>
              <a:buNone/>
            </a:pPr>
            <a:r>
              <a:rPr lang="es-ES_tradnl" sz="2000" b="0" i="0" dirty="0" smtClean="0">
                <a:solidFill>
                  <a:srgbClr val="FFFFFF"/>
                </a:solidFill>
                <a:effectLst>
                  <a:outerShdw blurRad="38100" dist="38100" dir="2700000" algn="tl">
                    <a:srgbClr val="000000">
                      <a:alpha val="43137"/>
                    </a:srgbClr>
                  </a:outerShdw>
                </a:effectLst>
                <a:latin typeface="Calibri"/>
                <a:ea typeface="+mn-ea"/>
                <a:cs typeface="+mn-cs"/>
              </a:rPr>
              <a:t>4. </a:t>
            </a:r>
            <a:r>
              <a:rPr lang="es-ES_tradnl" sz="2000" b="0" i="0" dirty="0" err="1" smtClean="0">
                <a:solidFill>
                  <a:srgbClr val="FFFFFF"/>
                </a:solidFill>
                <a:effectLst>
                  <a:outerShdw blurRad="38100" dist="38100" dir="2700000" algn="tl">
                    <a:srgbClr val="000000">
                      <a:alpha val="43137"/>
                    </a:srgbClr>
                  </a:outerShdw>
                </a:effectLst>
                <a:latin typeface="Calibri"/>
                <a:ea typeface="+mn-ea"/>
                <a:cs typeface="+mn-cs"/>
              </a:rPr>
              <a:t>All</a:t>
            </a:r>
            <a:r>
              <a:rPr lang="es-ES_tradnl" sz="2000" b="0" i="0" dirty="0" smtClean="0">
                <a:solidFill>
                  <a:srgbClr val="FFFFFF"/>
                </a:solidFill>
                <a:effectLst>
                  <a:outerShdw blurRad="38100" dist="38100" dir="2700000" algn="tl">
                    <a:srgbClr val="000000">
                      <a:alpha val="43137"/>
                    </a:srgbClr>
                  </a:outerShdw>
                </a:effectLst>
                <a:latin typeface="Calibri"/>
                <a:ea typeface="+mn-ea"/>
                <a:cs typeface="+mn-cs"/>
              </a:rPr>
              <a:t> </a:t>
            </a:r>
            <a:r>
              <a:rPr lang="es-ES_tradnl" sz="2000" b="0" i="0" dirty="0" err="1" smtClean="0">
                <a:solidFill>
                  <a:srgbClr val="FFFFFF"/>
                </a:solidFill>
                <a:effectLst>
                  <a:outerShdw blurRad="38100" dist="38100" dir="2700000" algn="tl">
                    <a:srgbClr val="000000">
                      <a:alpha val="43137"/>
                    </a:srgbClr>
                  </a:outerShdw>
                </a:effectLst>
                <a:latin typeface="Calibri"/>
                <a:ea typeface="+mn-ea"/>
                <a:cs typeface="+mn-cs"/>
              </a:rPr>
              <a:t>students</a:t>
            </a:r>
            <a:r>
              <a:rPr lang="es-ES_tradnl" sz="2000" b="0" i="0" dirty="0" smtClean="0">
                <a:solidFill>
                  <a:srgbClr val="FFFFFF"/>
                </a:solidFill>
                <a:effectLst>
                  <a:outerShdw blurRad="38100" dist="38100" dir="2700000" algn="tl">
                    <a:srgbClr val="000000">
                      <a:alpha val="43137"/>
                    </a:srgbClr>
                  </a:outerShdw>
                </a:effectLst>
                <a:latin typeface="Calibri"/>
                <a:ea typeface="+mn-ea"/>
                <a:cs typeface="+mn-cs"/>
              </a:rPr>
              <a:t> </a:t>
            </a:r>
            <a:r>
              <a:rPr lang="es-ES_tradnl" sz="2000" b="0" i="0" dirty="0" err="1" smtClean="0">
                <a:solidFill>
                  <a:srgbClr val="FFFFFF"/>
                </a:solidFill>
                <a:effectLst>
                  <a:outerShdw blurRad="38100" dist="38100" dir="2700000" algn="tl">
                    <a:srgbClr val="000000">
                      <a:alpha val="43137"/>
                    </a:srgbClr>
                  </a:outerShdw>
                </a:effectLst>
                <a:latin typeface="Calibri"/>
                <a:ea typeface="+mn-ea"/>
                <a:cs typeface="+mn-cs"/>
              </a:rPr>
              <a:t>participate</a:t>
            </a:r>
            <a:r>
              <a:rPr lang="es-ES_tradnl" sz="2000" b="0" i="0" dirty="0" smtClean="0">
                <a:solidFill>
                  <a:srgbClr val="FFFFFF"/>
                </a:solidFill>
                <a:effectLst>
                  <a:outerShdw blurRad="38100" dist="38100" dir="2700000" algn="tl">
                    <a:srgbClr val="000000">
                      <a:alpha val="43137"/>
                    </a:srgbClr>
                  </a:outerShdw>
                </a:effectLst>
                <a:latin typeface="Calibri"/>
                <a:ea typeface="+mn-ea"/>
                <a:cs typeface="+mn-cs"/>
              </a:rPr>
              <a:t> in </a:t>
            </a:r>
            <a:r>
              <a:rPr lang="es-ES_tradnl" sz="2000" b="0" i="0" dirty="0" err="1" smtClean="0">
                <a:solidFill>
                  <a:srgbClr val="FFFFFF"/>
                </a:solidFill>
                <a:effectLst>
                  <a:outerShdw blurRad="38100" dist="38100" dir="2700000" algn="tl">
                    <a:srgbClr val="000000">
                      <a:alpha val="43137"/>
                    </a:srgbClr>
                  </a:outerShdw>
                </a:effectLst>
                <a:latin typeface="Calibri"/>
                <a:ea typeface="+mn-ea"/>
                <a:cs typeface="+mn-cs"/>
              </a:rPr>
              <a:t>Respectful</a:t>
            </a:r>
            <a:r>
              <a:rPr lang="es-ES_tradnl" sz="2000" b="0" i="0" dirty="0" smtClean="0">
                <a:solidFill>
                  <a:srgbClr val="FFFFFF"/>
                </a:solidFill>
                <a:effectLst>
                  <a:outerShdw blurRad="38100" dist="38100" dir="2700000" algn="tl">
                    <a:srgbClr val="000000">
                      <a:alpha val="43137"/>
                    </a:srgbClr>
                  </a:outerShdw>
                </a:effectLst>
                <a:latin typeface="Calibri"/>
                <a:ea typeface="+mn-ea"/>
                <a:cs typeface="+mn-cs"/>
              </a:rPr>
              <a:t> </a:t>
            </a:r>
            <a:r>
              <a:rPr lang="es-ES_tradnl" sz="2000" b="0" i="0" dirty="0" err="1" smtClean="0">
                <a:solidFill>
                  <a:srgbClr val="FFFFFF"/>
                </a:solidFill>
                <a:effectLst>
                  <a:outerShdw blurRad="38100" dist="38100" dir="2700000" algn="tl">
                    <a:srgbClr val="000000">
                      <a:alpha val="43137"/>
                    </a:srgbClr>
                  </a:outerShdw>
                </a:effectLst>
                <a:latin typeface="Calibri"/>
                <a:ea typeface="+mn-ea"/>
                <a:cs typeface="+mn-cs"/>
              </a:rPr>
              <a:t>work</a:t>
            </a:r>
            <a:endParaRPr lang="es-ES_tradnl" sz="2000" b="0" i="0" dirty="0">
              <a:solidFill>
                <a:srgbClr val="FFFFFF"/>
              </a:solidFill>
              <a:effectLst>
                <a:outerShdw blurRad="38100" dist="38100" dir="2700000" algn="tl">
                  <a:srgbClr val="000000">
                    <a:alpha val="43137"/>
                  </a:srgbClr>
                </a:outerShdw>
              </a:effectLst>
              <a:latin typeface="Calibri"/>
              <a:ea typeface="+mn-ea"/>
              <a:cs typeface="+mn-cs"/>
            </a:endParaRPr>
          </a:p>
        </p:txBody>
      </p:sp>
      <p:sp>
        <p:nvSpPr>
          <p:cNvPr id="9" name="Rounded Rectangle 8"/>
          <p:cNvSpPr/>
          <p:nvPr/>
        </p:nvSpPr>
        <p:spPr bwMode="auto">
          <a:xfrm>
            <a:off x="6444208" y="1040481"/>
            <a:ext cx="2201333" cy="882953"/>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400">
              <a:buNone/>
            </a:pPr>
            <a:r>
              <a:rPr lang="es-ES_tradnl" b="0" i="0" dirty="0" smtClean="0">
                <a:solidFill>
                  <a:srgbClr val="FFFFFF"/>
                </a:solidFill>
                <a:effectLst>
                  <a:outerShdw blurRad="38100" dist="38100" dir="2700000" algn="tl">
                    <a:srgbClr val="000000">
                      <a:alpha val="43137"/>
                    </a:srgbClr>
                  </a:outerShdw>
                </a:effectLst>
                <a:latin typeface="Calibri"/>
                <a:ea typeface="+mn-ea"/>
                <a:cs typeface="+mn-cs"/>
              </a:rPr>
              <a:t>3. </a:t>
            </a:r>
            <a:r>
              <a:rPr lang="es-ES_tradnl" b="0" i="0" dirty="0" err="1" smtClean="0">
                <a:solidFill>
                  <a:srgbClr val="FFFFFF"/>
                </a:solidFill>
                <a:effectLst>
                  <a:outerShdw blurRad="38100" dist="38100" dir="2700000" algn="tl">
                    <a:srgbClr val="000000">
                      <a:alpha val="43137"/>
                    </a:srgbClr>
                  </a:outerShdw>
                </a:effectLst>
                <a:latin typeface="Calibri"/>
                <a:ea typeface="+mn-ea"/>
                <a:cs typeface="+mn-cs"/>
              </a:rPr>
              <a:t>The</a:t>
            </a:r>
            <a:r>
              <a:rPr lang="es-ES_tradnl" b="0" i="0" dirty="0" smtClean="0">
                <a:solidFill>
                  <a:srgbClr val="FFFFFF"/>
                </a:solidFill>
                <a:effectLst>
                  <a:outerShdw blurRad="38100" dist="38100" dir="2700000" algn="tl">
                    <a:srgbClr val="000000">
                      <a:alpha val="43137"/>
                    </a:srgbClr>
                  </a:outerShdw>
                </a:effectLst>
                <a:latin typeface="Calibri"/>
                <a:ea typeface="+mn-ea"/>
                <a:cs typeface="+mn-cs"/>
              </a:rPr>
              <a:t> </a:t>
            </a:r>
            <a:r>
              <a:rPr lang="es-ES_tradnl" b="0" i="0" dirty="0" err="1" smtClean="0">
                <a:solidFill>
                  <a:srgbClr val="FFFFFF"/>
                </a:solidFill>
                <a:effectLst>
                  <a:outerShdw blurRad="38100" dist="38100" dir="2700000" algn="tl">
                    <a:srgbClr val="000000">
                      <a:alpha val="43137"/>
                    </a:srgbClr>
                  </a:outerShdw>
                </a:effectLst>
                <a:latin typeface="Calibri"/>
                <a:ea typeface="+mn-ea"/>
                <a:cs typeface="+mn-cs"/>
              </a:rPr>
              <a:t>teacher</a:t>
            </a:r>
            <a:r>
              <a:rPr lang="es-ES_tradnl" b="0" i="0" dirty="0" smtClean="0">
                <a:solidFill>
                  <a:srgbClr val="FFFFFF"/>
                </a:solidFill>
                <a:effectLst>
                  <a:outerShdw blurRad="38100" dist="38100" dir="2700000" algn="tl">
                    <a:srgbClr val="000000">
                      <a:alpha val="43137"/>
                    </a:srgbClr>
                  </a:outerShdw>
                </a:effectLst>
                <a:latin typeface="Calibri"/>
                <a:ea typeface="+mn-ea"/>
                <a:cs typeface="+mn-cs"/>
              </a:rPr>
              <a:t> </a:t>
            </a:r>
            <a:r>
              <a:rPr lang="es-ES_tradnl" b="0" i="0" dirty="0" err="1" smtClean="0">
                <a:solidFill>
                  <a:srgbClr val="FFFFFF"/>
                </a:solidFill>
                <a:effectLst>
                  <a:outerShdw blurRad="38100" dist="38100" dir="2700000" algn="tl">
                    <a:srgbClr val="000000">
                      <a:alpha val="43137"/>
                    </a:srgbClr>
                  </a:outerShdw>
                </a:effectLst>
                <a:latin typeface="Calibri"/>
                <a:ea typeface="+mn-ea"/>
                <a:cs typeface="+mn-cs"/>
              </a:rPr>
              <a:t>modifies</a:t>
            </a:r>
            <a:r>
              <a:rPr lang="es-ES_tradnl" b="0" i="0" dirty="0" smtClean="0">
                <a:solidFill>
                  <a:srgbClr val="FFFFFF"/>
                </a:solidFill>
                <a:effectLst>
                  <a:outerShdw blurRad="38100" dist="38100" dir="2700000" algn="tl">
                    <a:srgbClr val="000000">
                      <a:alpha val="43137"/>
                    </a:srgbClr>
                  </a:outerShdw>
                </a:effectLst>
                <a:latin typeface="Calibri"/>
                <a:ea typeface="+mn-ea"/>
                <a:cs typeface="+mn-cs"/>
              </a:rPr>
              <a:t> Content, </a:t>
            </a:r>
            <a:r>
              <a:rPr lang="es-ES_tradnl" b="0" i="0" dirty="0" err="1" smtClean="0">
                <a:solidFill>
                  <a:srgbClr val="FFFFFF"/>
                </a:solidFill>
                <a:effectLst>
                  <a:outerShdw blurRad="38100" dist="38100" dir="2700000" algn="tl">
                    <a:srgbClr val="000000">
                      <a:alpha val="43137"/>
                    </a:srgbClr>
                  </a:outerShdw>
                </a:effectLst>
                <a:latin typeface="Calibri"/>
                <a:ea typeface="+mn-ea"/>
                <a:cs typeface="+mn-cs"/>
              </a:rPr>
              <a:t>Process</a:t>
            </a:r>
            <a:r>
              <a:rPr lang="es-ES_tradnl" b="0" i="0" dirty="0" smtClean="0">
                <a:solidFill>
                  <a:srgbClr val="FFFFFF"/>
                </a:solidFill>
                <a:effectLst>
                  <a:outerShdw blurRad="38100" dist="38100" dir="2700000" algn="tl">
                    <a:srgbClr val="000000">
                      <a:alpha val="43137"/>
                    </a:srgbClr>
                  </a:outerShdw>
                </a:effectLst>
                <a:latin typeface="Calibri"/>
                <a:ea typeface="+mn-ea"/>
                <a:cs typeface="+mn-cs"/>
              </a:rPr>
              <a:t> &amp; </a:t>
            </a:r>
            <a:r>
              <a:rPr lang="es-ES_tradnl" b="0" i="0" dirty="0" err="1" smtClean="0">
                <a:solidFill>
                  <a:srgbClr val="FFFFFF"/>
                </a:solidFill>
                <a:effectLst>
                  <a:outerShdw blurRad="38100" dist="38100" dir="2700000" algn="tl">
                    <a:srgbClr val="000000">
                      <a:alpha val="43137"/>
                    </a:srgbClr>
                  </a:outerShdw>
                </a:effectLst>
                <a:latin typeface="Calibri"/>
                <a:ea typeface="+mn-ea"/>
                <a:cs typeface="+mn-cs"/>
              </a:rPr>
              <a:t>Products</a:t>
            </a:r>
            <a:endParaRPr lang="es-ES_tradnl" b="0" i="0" dirty="0">
              <a:solidFill>
                <a:srgbClr val="FFFFFF"/>
              </a:solidFill>
              <a:effectLst>
                <a:outerShdw blurRad="38100" dist="38100" dir="2700000" algn="tl">
                  <a:srgbClr val="000000">
                    <a:alpha val="43137"/>
                  </a:srgbClr>
                </a:outerShdw>
              </a:effectLst>
              <a:latin typeface="Calibri"/>
              <a:ea typeface="+mn-ea"/>
              <a:cs typeface="+mn-cs"/>
            </a:endParaRPr>
          </a:p>
        </p:txBody>
      </p:sp>
      <p:sp>
        <p:nvSpPr>
          <p:cNvPr id="10" name="Rounded Rectangle 3"/>
          <p:cNvSpPr/>
          <p:nvPr/>
        </p:nvSpPr>
        <p:spPr bwMode="auto">
          <a:xfrm>
            <a:off x="3995936" y="5445224"/>
            <a:ext cx="2201333" cy="882953"/>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400">
              <a:spcBef>
                <a:spcPts val="0"/>
              </a:spcBef>
              <a:spcAft>
                <a:spcPts val="0"/>
              </a:spcAft>
              <a:buNone/>
            </a:pPr>
            <a:r>
              <a:rPr lang="es-ES_tradnl" sz="2000" dirty="0">
                <a:solidFill>
                  <a:srgbClr val="FFFFFF"/>
                </a:solidFill>
                <a:effectLst>
                  <a:outerShdw blurRad="38100" dist="38100" dir="2700000" algn="tl">
                    <a:srgbClr val="000000">
                      <a:alpha val="43137"/>
                    </a:srgbClr>
                  </a:outerShdw>
                </a:effectLst>
                <a:latin typeface="Calibri"/>
              </a:rPr>
              <a:t>6</a:t>
            </a:r>
            <a:r>
              <a:rPr lang="es-ES_tradnl" sz="2000" b="0" i="0" dirty="0" smtClean="0">
                <a:solidFill>
                  <a:srgbClr val="FFFFFF"/>
                </a:solidFill>
                <a:effectLst>
                  <a:outerShdw blurRad="38100" dist="38100" dir="2700000" algn="tl">
                    <a:srgbClr val="000000">
                      <a:alpha val="43137"/>
                    </a:srgbClr>
                  </a:outerShdw>
                </a:effectLst>
                <a:latin typeface="Calibri"/>
                <a:ea typeface="+mn-ea"/>
                <a:cs typeface="+mn-cs"/>
              </a:rPr>
              <a:t>. </a:t>
            </a:r>
            <a:r>
              <a:rPr lang="es-ES_tradnl" sz="2000" b="0" i="0" dirty="0" err="1" smtClean="0">
                <a:solidFill>
                  <a:srgbClr val="FFFFFF"/>
                </a:solidFill>
                <a:effectLst>
                  <a:outerShdw blurRad="38100" dist="38100" dir="2700000" algn="tl">
                    <a:srgbClr val="000000">
                      <a:alpha val="43137"/>
                    </a:srgbClr>
                  </a:outerShdw>
                </a:effectLst>
                <a:latin typeface="Calibri"/>
                <a:ea typeface="+mn-ea"/>
                <a:cs typeface="+mn-cs"/>
              </a:rPr>
              <a:t>The</a:t>
            </a:r>
            <a:r>
              <a:rPr lang="es-ES_tradnl" sz="2000" b="0" i="0" dirty="0" smtClean="0">
                <a:solidFill>
                  <a:srgbClr val="FFFFFF"/>
                </a:solidFill>
                <a:effectLst>
                  <a:outerShdw blurRad="38100" dist="38100" dir="2700000" algn="tl">
                    <a:srgbClr val="000000">
                      <a:alpha val="43137"/>
                    </a:srgbClr>
                  </a:outerShdw>
                </a:effectLst>
                <a:latin typeface="Calibri"/>
                <a:ea typeface="+mn-ea"/>
                <a:cs typeface="+mn-cs"/>
              </a:rPr>
              <a:t> </a:t>
            </a:r>
            <a:r>
              <a:rPr lang="es-ES_tradnl" sz="2000" b="0" i="0" dirty="0" err="1" smtClean="0">
                <a:solidFill>
                  <a:srgbClr val="FFFFFF"/>
                </a:solidFill>
                <a:effectLst>
                  <a:outerShdw blurRad="38100" dist="38100" dir="2700000" algn="tl">
                    <a:srgbClr val="000000">
                      <a:alpha val="43137"/>
                    </a:srgbClr>
                  </a:outerShdw>
                </a:effectLst>
                <a:latin typeface="Calibri"/>
                <a:ea typeface="+mn-ea"/>
                <a:cs typeface="+mn-cs"/>
              </a:rPr>
              <a:t>teacher</a:t>
            </a:r>
            <a:r>
              <a:rPr lang="es-ES_tradnl" sz="2000" b="0" i="0" dirty="0" smtClean="0">
                <a:solidFill>
                  <a:srgbClr val="FFFFFF"/>
                </a:solidFill>
                <a:effectLst>
                  <a:outerShdw blurRad="38100" dist="38100" dir="2700000" algn="tl">
                    <a:srgbClr val="000000">
                      <a:alpha val="43137"/>
                    </a:srgbClr>
                  </a:outerShdw>
                </a:effectLst>
                <a:latin typeface="Calibri"/>
                <a:ea typeface="+mn-ea"/>
                <a:cs typeface="+mn-cs"/>
              </a:rPr>
              <a:t> &amp; </a:t>
            </a:r>
            <a:r>
              <a:rPr lang="es-ES_tradnl" sz="2000" b="0" i="0" dirty="0" err="1" smtClean="0">
                <a:solidFill>
                  <a:srgbClr val="FFFFFF"/>
                </a:solidFill>
                <a:effectLst>
                  <a:outerShdw blurRad="38100" dist="38100" dir="2700000" algn="tl">
                    <a:srgbClr val="000000">
                      <a:alpha val="43137"/>
                    </a:srgbClr>
                  </a:outerShdw>
                </a:effectLst>
                <a:latin typeface="Calibri"/>
                <a:ea typeface="+mn-ea"/>
                <a:cs typeface="+mn-cs"/>
              </a:rPr>
              <a:t>Students</a:t>
            </a:r>
            <a:r>
              <a:rPr lang="es-ES_tradnl" sz="2000" b="0" i="0" dirty="0" smtClean="0">
                <a:solidFill>
                  <a:srgbClr val="FFFFFF"/>
                </a:solidFill>
                <a:effectLst>
                  <a:outerShdw blurRad="38100" dist="38100" dir="2700000" algn="tl">
                    <a:srgbClr val="000000">
                      <a:alpha val="43137"/>
                    </a:srgbClr>
                  </a:outerShdw>
                </a:effectLst>
                <a:latin typeface="Calibri"/>
                <a:ea typeface="+mn-ea"/>
                <a:cs typeface="+mn-cs"/>
              </a:rPr>
              <a:t> </a:t>
            </a:r>
            <a:r>
              <a:rPr lang="es-ES_tradnl" sz="2000" b="0" i="0" dirty="0" err="1" smtClean="0">
                <a:solidFill>
                  <a:srgbClr val="FFFFFF"/>
                </a:solidFill>
                <a:effectLst>
                  <a:outerShdw blurRad="38100" dist="38100" dir="2700000" algn="tl">
                    <a:srgbClr val="000000">
                      <a:alpha val="43137"/>
                    </a:srgbClr>
                  </a:outerShdw>
                </a:effectLst>
                <a:latin typeface="Calibri"/>
                <a:ea typeface="+mn-ea"/>
                <a:cs typeface="+mn-cs"/>
              </a:rPr>
              <a:t>work</a:t>
            </a:r>
            <a:r>
              <a:rPr lang="es-ES_tradnl" sz="2000" b="0" i="0" dirty="0" smtClean="0">
                <a:solidFill>
                  <a:srgbClr val="FFFFFF"/>
                </a:solidFill>
                <a:effectLst>
                  <a:outerShdw blurRad="38100" dist="38100" dir="2700000" algn="tl">
                    <a:srgbClr val="000000">
                      <a:alpha val="43137"/>
                    </a:srgbClr>
                  </a:outerShdw>
                </a:effectLst>
                <a:latin typeface="Calibri"/>
                <a:ea typeface="+mn-ea"/>
                <a:cs typeface="+mn-cs"/>
              </a:rPr>
              <a:t> </a:t>
            </a:r>
            <a:r>
              <a:rPr lang="es-ES_tradnl" sz="2000" b="0" i="0" dirty="0" err="1" smtClean="0">
                <a:solidFill>
                  <a:srgbClr val="FFFFFF"/>
                </a:solidFill>
                <a:effectLst>
                  <a:outerShdw blurRad="38100" dist="38100" dir="2700000" algn="tl">
                    <a:srgbClr val="000000">
                      <a:alpha val="43137"/>
                    </a:srgbClr>
                  </a:outerShdw>
                </a:effectLst>
                <a:latin typeface="Calibri"/>
                <a:ea typeface="+mn-ea"/>
                <a:cs typeface="+mn-cs"/>
              </a:rPr>
              <a:t>together</a:t>
            </a:r>
            <a:r>
              <a:rPr lang="es-ES_tradnl" sz="2000" b="0" i="0" dirty="0" smtClean="0">
                <a:solidFill>
                  <a:srgbClr val="FFFFFF"/>
                </a:solidFill>
                <a:effectLst>
                  <a:outerShdw blurRad="38100" dist="38100" dir="2700000" algn="tl">
                    <a:srgbClr val="000000">
                      <a:alpha val="43137"/>
                    </a:srgbClr>
                  </a:outerShdw>
                </a:effectLst>
                <a:latin typeface="Calibri"/>
                <a:ea typeface="+mn-ea"/>
                <a:cs typeface="+mn-cs"/>
              </a:rPr>
              <a:t> </a:t>
            </a:r>
            <a:r>
              <a:rPr lang="es-ES_tradnl" sz="2000" b="0" i="0" dirty="0" err="1" smtClean="0">
                <a:solidFill>
                  <a:srgbClr val="FFFFFF"/>
                </a:solidFill>
                <a:effectLst>
                  <a:outerShdw blurRad="38100" dist="38100" dir="2700000" algn="tl">
                    <a:srgbClr val="000000">
                      <a:alpha val="43137"/>
                    </a:srgbClr>
                  </a:outerShdw>
                </a:effectLst>
                <a:latin typeface="Calibri"/>
                <a:ea typeface="+mn-ea"/>
                <a:cs typeface="+mn-cs"/>
              </a:rPr>
              <a:t>flexibly</a:t>
            </a:r>
            <a:endParaRPr lang="es-ES_tradnl" sz="2000" b="0" i="0" dirty="0">
              <a:solidFill>
                <a:srgbClr val="FFFFFF"/>
              </a:solidFill>
              <a:effectLst>
                <a:outerShdw blurRad="38100" dist="38100" dir="2700000" algn="tl">
                  <a:srgbClr val="000000">
                    <a:alpha val="43137"/>
                  </a:srgbClr>
                </a:outerShdw>
              </a:effectLst>
              <a:latin typeface="Calibri"/>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arn(inVertical)">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barn(inVertical)">
                                      <p:cBhvr>
                                        <p:cTn id="35" dur="500"/>
                                        <p:tgtEl>
                                          <p:spTgt spid="5"/>
                                        </p:tgtEl>
                                      </p:cBhvr>
                                    </p:animEffect>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barn(inVertical)">
                                      <p:cBhvr>
                                        <p:cTn id="4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P spid="8" grpId="0" animBg="1"/>
      <p:bldP spid="9" grpId="0" animBg="1"/>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966564"/>
          </a:xfrm>
        </p:spPr>
        <p:txBody>
          <a:bodyPr>
            <a:normAutofit fontScale="90000"/>
          </a:bodyPr>
          <a:lstStyle/>
          <a:p>
            <a:pPr algn="ctr" defTabSz="914400">
              <a:lnSpc>
                <a:spcPct val="90000"/>
              </a:lnSpc>
              <a:spcBef>
                <a:spcPts val="0"/>
              </a:spcBef>
              <a:buNone/>
            </a:pPr>
            <a:r>
              <a:rPr lang="es-ES_tradnl" sz="4800" b="0" i="0" spc="-150" dirty="0" smtClean="0">
                <a:effectLst>
                  <a:outerShdw blurRad="50800" dist="38100" dir="2700000" algn="tl">
                    <a:prstClr val="black">
                      <a:alpha val="40000"/>
                    </a:prstClr>
                  </a:outerShdw>
                </a:effectLst>
                <a:latin typeface="Calibri"/>
                <a:ea typeface="+mn-ea"/>
                <a:cs typeface="Arial"/>
              </a:rPr>
              <a:t>1. </a:t>
            </a:r>
            <a:r>
              <a:rPr lang="es-ES_tradnl" sz="4800" b="0" i="0" spc="-150" dirty="0" err="1" smtClean="0">
                <a:effectLst>
                  <a:outerShdw blurRad="50800" dist="38100" dir="2700000" algn="tl">
                    <a:prstClr val="black">
                      <a:alpha val="40000"/>
                    </a:prstClr>
                  </a:outerShdw>
                </a:effectLst>
                <a:latin typeface="Calibri"/>
                <a:ea typeface="+mn-ea"/>
                <a:cs typeface="Arial"/>
              </a:rPr>
              <a:t>The</a:t>
            </a:r>
            <a:r>
              <a:rPr lang="es-ES_tradnl" sz="4800" b="0" i="0" spc="-150" dirty="0" smtClean="0">
                <a:effectLst>
                  <a:outerShdw blurRad="50800" dist="38100" dir="2700000" algn="tl">
                    <a:prstClr val="black">
                      <a:alpha val="40000"/>
                    </a:prstClr>
                  </a:outerShdw>
                </a:effectLst>
                <a:latin typeface="Calibri"/>
                <a:ea typeface="+mn-ea"/>
                <a:cs typeface="Arial"/>
              </a:rPr>
              <a:t> </a:t>
            </a:r>
            <a:r>
              <a:rPr lang="es-ES_tradnl" sz="4800" b="0" i="0" spc="-150" dirty="0" err="1" smtClean="0">
                <a:effectLst>
                  <a:outerShdw blurRad="50800" dist="38100" dir="2700000" algn="tl">
                    <a:prstClr val="black">
                      <a:alpha val="40000"/>
                    </a:prstClr>
                  </a:outerShdw>
                </a:effectLst>
                <a:latin typeface="Calibri"/>
                <a:ea typeface="+mn-ea"/>
                <a:cs typeface="Arial"/>
              </a:rPr>
              <a:t>teacher</a:t>
            </a:r>
            <a:r>
              <a:rPr lang="es-ES_tradnl" sz="4800" b="0" i="0" spc="-150" dirty="0" smtClean="0">
                <a:effectLst>
                  <a:outerShdw blurRad="50800" dist="38100" dir="2700000" algn="tl">
                    <a:prstClr val="black">
                      <a:alpha val="40000"/>
                    </a:prstClr>
                  </a:outerShdw>
                </a:effectLst>
                <a:latin typeface="Calibri"/>
                <a:ea typeface="+mn-ea"/>
                <a:cs typeface="Arial"/>
              </a:rPr>
              <a:t> </a:t>
            </a:r>
            <a:r>
              <a:rPr lang="es-ES_tradnl" sz="4800" b="0" i="0" spc="-150" dirty="0" err="1" smtClean="0">
                <a:effectLst>
                  <a:outerShdw blurRad="50800" dist="38100" dir="2700000" algn="tl">
                    <a:prstClr val="black">
                      <a:alpha val="40000"/>
                    </a:prstClr>
                  </a:outerShdw>
                </a:effectLst>
                <a:latin typeface="Calibri"/>
                <a:ea typeface="+mn-ea"/>
                <a:cs typeface="Arial"/>
              </a:rPr>
              <a:t>focuses</a:t>
            </a:r>
            <a:r>
              <a:rPr lang="es-ES_tradnl" sz="4800" b="0" i="0" spc="-150" dirty="0" smtClean="0">
                <a:effectLst>
                  <a:outerShdw blurRad="50800" dist="38100" dir="2700000" algn="tl">
                    <a:prstClr val="black">
                      <a:alpha val="40000"/>
                    </a:prstClr>
                  </a:outerShdw>
                </a:effectLst>
                <a:latin typeface="Calibri"/>
                <a:ea typeface="+mn-ea"/>
                <a:cs typeface="Arial"/>
              </a:rPr>
              <a:t> </a:t>
            </a:r>
            <a:r>
              <a:rPr lang="es-ES_tradnl" sz="4800" b="0" i="0" spc="-150" dirty="0" err="1" smtClean="0">
                <a:effectLst>
                  <a:outerShdw blurRad="50800" dist="38100" dir="2700000" algn="tl">
                    <a:prstClr val="black">
                      <a:alpha val="40000"/>
                    </a:prstClr>
                  </a:outerShdw>
                </a:effectLst>
                <a:latin typeface="Calibri"/>
                <a:ea typeface="+mn-ea"/>
                <a:cs typeface="Arial"/>
              </a:rPr>
              <a:t>on</a:t>
            </a:r>
            <a:r>
              <a:rPr lang="es-ES_tradnl" sz="4800" b="0" i="0" spc="-150" dirty="0" smtClean="0">
                <a:effectLst>
                  <a:outerShdw blurRad="50800" dist="38100" dir="2700000" algn="tl">
                    <a:prstClr val="black">
                      <a:alpha val="40000"/>
                    </a:prstClr>
                  </a:outerShdw>
                </a:effectLst>
                <a:latin typeface="Calibri"/>
                <a:ea typeface="+mn-ea"/>
                <a:cs typeface="Arial"/>
              </a:rPr>
              <a:t> </a:t>
            </a:r>
            <a:r>
              <a:rPr lang="es-ES_tradnl" sz="4800" b="0" i="0" spc="-150" dirty="0" err="1" smtClean="0">
                <a:effectLst>
                  <a:outerShdw blurRad="50800" dist="38100" dir="2700000" algn="tl">
                    <a:prstClr val="black">
                      <a:alpha val="40000"/>
                    </a:prstClr>
                  </a:outerShdw>
                </a:effectLst>
                <a:latin typeface="Calibri"/>
                <a:ea typeface="+mn-ea"/>
                <a:cs typeface="Arial"/>
              </a:rPr>
              <a:t>the</a:t>
            </a:r>
            <a:r>
              <a:rPr lang="es-ES_tradnl" sz="4800" b="0" i="0" spc="-150" dirty="0" smtClean="0">
                <a:effectLst>
                  <a:outerShdw blurRad="50800" dist="38100" dir="2700000" algn="tl">
                    <a:prstClr val="black">
                      <a:alpha val="40000"/>
                    </a:prstClr>
                  </a:outerShdw>
                </a:effectLst>
                <a:latin typeface="Calibri"/>
                <a:ea typeface="+mn-ea"/>
                <a:cs typeface="Arial"/>
              </a:rPr>
              <a:t> Essentials</a:t>
            </a:r>
            <a:endParaRPr lang="es-ES_tradnl" sz="3600" b="0" i="0" spc="-150" dirty="0">
              <a:solidFill>
                <a:srgbClr val="DBB7FF"/>
              </a:solidFill>
              <a:effectLst>
                <a:outerShdw blurRad="50800" dist="38100" dir="2700000" algn="tl">
                  <a:prstClr val="black">
                    <a:alpha val="40000"/>
                  </a:prstClr>
                </a:outerShdw>
              </a:effectLst>
              <a:latin typeface="Calibri"/>
              <a:ea typeface="+mn-ea"/>
              <a:cs typeface="Arial"/>
            </a:endParaRPr>
          </a:p>
        </p:txBody>
      </p:sp>
      <p:sp>
        <p:nvSpPr>
          <p:cNvPr id="3" name="Text Placeholder 2"/>
          <p:cNvSpPr>
            <a:spLocks noGrp="1"/>
          </p:cNvSpPr>
          <p:nvPr>
            <p:ph type="body" sz="quarter" idx="10"/>
          </p:nvPr>
        </p:nvSpPr>
        <p:spPr>
          <a:xfrm>
            <a:off x="381000" y="1556792"/>
            <a:ext cx="8382000" cy="5112568"/>
          </a:xfrm>
        </p:spPr>
        <p:txBody>
          <a:bodyPr>
            <a:normAutofit/>
          </a:bodyPr>
          <a:lstStyle/>
          <a:p>
            <a:pPr algn="just" defTabSz="914400">
              <a:lnSpc>
                <a:spcPct val="90000"/>
              </a:lnSpc>
              <a:spcBef>
                <a:spcPts val="768"/>
              </a:spcBef>
              <a:buClr>
                <a:srgbClr val="FFFFFF"/>
              </a:buClr>
              <a:buFont typeface="Wingdings" panose="05000000000000000000" pitchFamily="2" charset="2"/>
              <a:buChar char="v"/>
            </a:pPr>
            <a:r>
              <a:rPr lang="es-ES_tradnl" sz="3200" b="0" i="0" dirty="0" err="1" smtClean="0">
                <a:solidFill>
                  <a:srgbClr val="0070C0"/>
                </a:solidFill>
                <a:latin typeface="Boyz R Gross NF" panose="02080706020301020103" pitchFamily="18" charset="0"/>
              </a:rPr>
              <a:t>The</a:t>
            </a:r>
            <a:r>
              <a:rPr lang="es-ES_tradnl" sz="3200" b="0" i="0" dirty="0" smtClean="0">
                <a:solidFill>
                  <a:srgbClr val="0070C0"/>
                </a:solidFill>
                <a:latin typeface="Boyz R Gross NF" panose="02080706020301020103" pitchFamily="18" charset="0"/>
              </a:rPr>
              <a:t> </a:t>
            </a:r>
            <a:r>
              <a:rPr lang="es-ES_tradnl" sz="3200" b="0" i="0" dirty="0" err="1" smtClean="0">
                <a:solidFill>
                  <a:srgbClr val="0070C0"/>
                </a:solidFill>
                <a:latin typeface="Boyz R Gross NF" panose="02080706020301020103" pitchFamily="18" charset="0"/>
              </a:rPr>
              <a:t>teacher</a:t>
            </a:r>
            <a:r>
              <a:rPr lang="es-ES_tradnl" sz="3200" b="0" i="0" dirty="0" smtClean="0">
                <a:solidFill>
                  <a:srgbClr val="0070C0"/>
                </a:solidFill>
                <a:latin typeface="Boyz R Gross NF" panose="02080706020301020103" pitchFamily="18" charset="0"/>
              </a:rPr>
              <a:t> </a:t>
            </a:r>
            <a:r>
              <a:rPr lang="es-ES_tradnl" sz="3200" b="0" i="0" dirty="0" err="1" smtClean="0">
                <a:solidFill>
                  <a:srgbClr val="0070C0"/>
                </a:solidFill>
                <a:latin typeface="Boyz R Gross NF" panose="02080706020301020103" pitchFamily="18" charset="0"/>
              </a:rPr>
              <a:t>carefully</a:t>
            </a:r>
            <a:r>
              <a:rPr lang="es-ES_tradnl" sz="3200" b="0" i="0" dirty="0" smtClean="0">
                <a:solidFill>
                  <a:srgbClr val="0070C0"/>
                </a:solidFill>
                <a:latin typeface="Boyz R Gross NF" panose="02080706020301020103" pitchFamily="18" charset="0"/>
              </a:rPr>
              <a:t> </a:t>
            </a:r>
            <a:r>
              <a:rPr lang="es-ES_tradnl" sz="3200" b="0" i="0" dirty="0" err="1" smtClean="0">
                <a:solidFill>
                  <a:srgbClr val="0070C0"/>
                </a:solidFill>
                <a:latin typeface="Boyz R Gross NF" panose="02080706020301020103" pitchFamily="18" charset="0"/>
              </a:rPr>
              <a:t>fashions</a:t>
            </a:r>
            <a:r>
              <a:rPr lang="es-ES_tradnl" sz="3200" b="0" i="0" dirty="0" smtClean="0">
                <a:solidFill>
                  <a:srgbClr val="0070C0"/>
                </a:solidFill>
                <a:latin typeface="Boyz R Gross NF" panose="02080706020301020103" pitchFamily="18" charset="0"/>
              </a:rPr>
              <a:t> </a:t>
            </a:r>
            <a:r>
              <a:rPr lang="es-ES_tradnl" sz="3200" b="0" i="0" dirty="0" err="1" smtClean="0">
                <a:solidFill>
                  <a:srgbClr val="0070C0"/>
                </a:solidFill>
                <a:latin typeface="Boyz R Gross NF" panose="02080706020301020103" pitchFamily="18" charset="0"/>
              </a:rPr>
              <a:t>instruction</a:t>
            </a:r>
            <a:r>
              <a:rPr lang="es-ES_tradnl" sz="3200" b="0" i="0" dirty="0" smtClean="0">
                <a:solidFill>
                  <a:srgbClr val="0070C0"/>
                </a:solidFill>
                <a:latin typeface="Boyz R Gross NF" panose="02080706020301020103" pitchFamily="18" charset="0"/>
              </a:rPr>
              <a:t> </a:t>
            </a:r>
            <a:r>
              <a:rPr lang="es-ES_tradnl" sz="3200" b="0" i="0" dirty="0" err="1" smtClean="0">
                <a:solidFill>
                  <a:srgbClr val="0070C0"/>
                </a:solidFill>
                <a:latin typeface="Boyz R Gross NF" panose="02080706020301020103" pitchFamily="18" charset="0"/>
              </a:rPr>
              <a:t>around</a:t>
            </a:r>
            <a:r>
              <a:rPr lang="es-ES_tradnl" sz="3200" b="0" i="0" dirty="0" smtClean="0">
                <a:solidFill>
                  <a:srgbClr val="0070C0"/>
                </a:solidFill>
                <a:latin typeface="Boyz R Gross NF" panose="02080706020301020103" pitchFamily="18" charset="0"/>
              </a:rPr>
              <a:t> </a:t>
            </a:r>
            <a:r>
              <a:rPr lang="es-ES_tradnl" sz="3200" b="0" i="0" dirty="0" err="1" smtClean="0">
                <a:solidFill>
                  <a:srgbClr val="0070C0"/>
                </a:solidFill>
                <a:latin typeface="Boyz R Gross NF" panose="02080706020301020103" pitchFamily="18" charset="0"/>
              </a:rPr>
              <a:t>the</a:t>
            </a:r>
            <a:r>
              <a:rPr lang="es-ES_tradnl" sz="3200" b="0" i="0" dirty="0" smtClean="0">
                <a:solidFill>
                  <a:srgbClr val="0070C0"/>
                </a:solidFill>
                <a:latin typeface="Boyz R Gross NF" panose="02080706020301020103" pitchFamily="18" charset="0"/>
              </a:rPr>
              <a:t> </a:t>
            </a:r>
            <a:r>
              <a:rPr lang="es-ES_tradnl" sz="3200" b="0" i="0" dirty="0" err="1" smtClean="0">
                <a:solidFill>
                  <a:srgbClr val="0070C0"/>
                </a:solidFill>
                <a:latin typeface="Boyz R Gross NF" panose="02080706020301020103" pitchFamily="18" charset="0"/>
              </a:rPr>
              <a:t>essential</a:t>
            </a:r>
            <a:r>
              <a:rPr lang="es-ES_tradnl" sz="3200" b="0" i="0" dirty="0" smtClean="0">
                <a:solidFill>
                  <a:srgbClr val="0070C0"/>
                </a:solidFill>
                <a:latin typeface="Boyz R Gross NF" panose="02080706020301020103" pitchFamily="18" charset="0"/>
              </a:rPr>
              <a:t> </a:t>
            </a:r>
            <a:r>
              <a:rPr lang="es-ES_tradnl" sz="3200" b="0" i="0" dirty="0" err="1" smtClean="0">
                <a:solidFill>
                  <a:srgbClr val="0070C0"/>
                </a:solidFill>
                <a:latin typeface="Boyz R Gross NF" panose="02080706020301020103" pitchFamily="18" charset="0"/>
              </a:rPr>
              <a:t>concepts</a:t>
            </a:r>
            <a:r>
              <a:rPr lang="es-ES_tradnl" sz="3200" b="0" i="0" dirty="0" smtClean="0">
                <a:solidFill>
                  <a:srgbClr val="0070C0"/>
                </a:solidFill>
                <a:latin typeface="Boyz R Gross NF" panose="02080706020301020103" pitchFamily="18" charset="0"/>
              </a:rPr>
              <a:t>, </a:t>
            </a:r>
            <a:r>
              <a:rPr lang="es-ES_tradnl" sz="3200" b="0" i="0" dirty="0" err="1" smtClean="0">
                <a:solidFill>
                  <a:srgbClr val="0070C0"/>
                </a:solidFill>
                <a:latin typeface="Boyz R Gross NF" panose="02080706020301020103" pitchFamily="18" charset="0"/>
              </a:rPr>
              <a:t>principles</a:t>
            </a:r>
            <a:r>
              <a:rPr lang="es-ES_tradnl" sz="3200" b="0" i="0" dirty="0" smtClean="0">
                <a:solidFill>
                  <a:srgbClr val="0070C0"/>
                </a:solidFill>
                <a:latin typeface="Boyz R Gross NF" panose="02080706020301020103" pitchFamily="18" charset="0"/>
              </a:rPr>
              <a:t> and </a:t>
            </a:r>
            <a:r>
              <a:rPr lang="es-ES_tradnl" sz="3200" b="0" i="0" dirty="0" err="1" smtClean="0">
                <a:solidFill>
                  <a:srgbClr val="0070C0"/>
                </a:solidFill>
                <a:latin typeface="Boyz R Gross NF" panose="02080706020301020103" pitchFamily="18" charset="0"/>
              </a:rPr>
              <a:t>skills</a:t>
            </a:r>
            <a:r>
              <a:rPr lang="es-ES_tradnl" sz="3200" b="0" i="0" dirty="0" smtClean="0">
                <a:solidFill>
                  <a:srgbClr val="0070C0"/>
                </a:solidFill>
                <a:latin typeface="Boyz R Gross NF" panose="02080706020301020103" pitchFamily="18" charset="0"/>
              </a:rPr>
              <a:t> of </a:t>
            </a:r>
            <a:r>
              <a:rPr lang="es-ES_tradnl" sz="3200" b="0" i="0" dirty="0" err="1" smtClean="0">
                <a:solidFill>
                  <a:srgbClr val="0070C0"/>
                </a:solidFill>
                <a:latin typeface="Boyz R Gross NF" panose="02080706020301020103" pitchFamily="18" charset="0"/>
              </a:rPr>
              <a:t>each</a:t>
            </a:r>
            <a:r>
              <a:rPr lang="es-ES_tradnl" sz="3200" b="0" i="0" dirty="0" smtClean="0">
                <a:solidFill>
                  <a:srgbClr val="0070C0"/>
                </a:solidFill>
                <a:latin typeface="Boyz R Gross NF" panose="02080706020301020103" pitchFamily="18" charset="0"/>
              </a:rPr>
              <a:t> </a:t>
            </a:r>
            <a:r>
              <a:rPr lang="es-ES_tradnl" sz="3200" b="0" i="0" dirty="0" err="1" smtClean="0">
                <a:solidFill>
                  <a:srgbClr val="0070C0"/>
                </a:solidFill>
                <a:latin typeface="Boyz R Gross NF" panose="02080706020301020103" pitchFamily="18" charset="0"/>
              </a:rPr>
              <a:t>subject</a:t>
            </a:r>
            <a:r>
              <a:rPr lang="es-ES_tradnl" sz="3200" b="0" i="0" dirty="0" smtClean="0">
                <a:solidFill>
                  <a:srgbClr val="0070C0"/>
                </a:solidFill>
                <a:latin typeface="Boyz R Gross NF" panose="02080706020301020103" pitchFamily="18" charset="0"/>
              </a:rPr>
              <a:t>.</a:t>
            </a:r>
          </a:p>
          <a:p>
            <a:pPr marL="0" indent="0" algn="just" defTabSz="914400">
              <a:lnSpc>
                <a:spcPct val="90000"/>
              </a:lnSpc>
              <a:spcBef>
                <a:spcPts val="768"/>
              </a:spcBef>
              <a:buClr>
                <a:srgbClr val="FFFFFF"/>
              </a:buClr>
              <a:buNone/>
            </a:pPr>
            <a:r>
              <a:rPr lang="es-ES_tradnl" sz="3200" dirty="0" err="1" smtClean="0">
                <a:solidFill>
                  <a:srgbClr val="0070C0"/>
                </a:solidFill>
                <a:latin typeface="Boyz R Gross NF" panose="02080706020301020103" pitchFamily="18" charset="0"/>
              </a:rPr>
              <a:t>Struggling</a:t>
            </a:r>
            <a:r>
              <a:rPr lang="es-ES_tradnl" sz="3200" dirty="0" smtClean="0">
                <a:solidFill>
                  <a:srgbClr val="0070C0"/>
                </a:solidFill>
                <a:latin typeface="Boyz R Gross NF" panose="02080706020301020103" pitchFamily="18" charset="0"/>
              </a:rPr>
              <a:t> </a:t>
            </a:r>
            <a:r>
              <a:rPr lang="es-ES_tradnl" sz="3200" dirty="0" err="1" smtClean="0">
                <a:solidFill>
                  <a:srgbClr val="0070C0"/>
                </a:solidFill>
                <a:latin typeface="Boyz R Gross NF" panose="02080706020301020103" pitchFamily="18" charset="0"/>
              </a:rPr>
              <a:t>learners</a:t>
            </a:r>
            <a:r>
              <a:rPr lang="es-ES_tradnl" sz="3200" dirty="0" smtClean="0">
                <a:solidFill>
                  <a:srgbClr val="0070C0"/>
                </a:solidFill>
                <a:latin typeface="Boyz R Gross NF" panose="02080706020301020103" pitchFamily="18" charset="0"/>
              </a:rPr>
              <a:t> </a:t>
            </a:r>
            <a:r>
              <a:rPr lang="es-ES_tradnl" sz="3200" dirty="0" err="1" smtClean="0">
                <a:solidFill>
                  <a:srgbClr val="0070C0"/>
                </a:solidFill>
                <a:latin typeface="Boyz R Gross NF" panose="02080706020301020103" pitchFamily="18" charset="0"/>
              </a:rPr>
              <a:t>focus</a:t>
            </a:r>
            <a:r>
              <a:rPr lang="es-ES_tradnl" sz="3200" dirty="0" smtClean="0">
                <a:solidFill>
                  <a:srgbClr val="0070C0"/>
                </a:solidFill>
                <a:latin typeface="Boyz R Gross NF" panose="02080706020301020103" pitchFamily="18" charset="0"/>
              </a:rPr>
              <a:t> </a:t>
            </a:r>
            <a:r>
              <a:rPr lang="es-ES_tradnl" sz="3200" dirty="0" err="1" smtClean="0">
                <a:solidFill>
                  <a:srgbClr val="0070C0"/>
                </a:solidFill>
                <a:latin typeface="Boyz R Gross NF" panose="02080706020301020103" pitchFamily="18" charset="0"/>
              </a:rPr>
              <a:t>on</a:t>
            </a:r>
            <a:r>
              <a:rPr lang="es-ES_tradnl" sz="3200" dirty="0" smtClean="0">
                <a:solidFill>
                  <a:srgbClr val="0070C0"/>
                </a:solidFill>
                <a:latin typeface="Boyz R Gross NF" panose="02080706020301020103" pitchFamily="18" charset="0"/>
              </a:rPr>
              <a:t> </a:t>
            </a:r>
            <a:r>
              <a:rPr lang="es-ES_tradnl" sz="3200" dirty="0" err="1" smtClean="0">
                <a:solidFill>
                  <a:srgbClr val="0070C0"/>
                </a:solidFill>
                <a:latin typeface="Boyz R Gross NF" panose="02080706020301020103" pitchFamily="18" charset="0"/>
              </a:rPr>
              <a:t>essential</a:t>
            </a:r>
            <a:r>
              <a:rPr lang="es-ES_tradnl" sz="3200" dirty="0" smtClean="0">
                <a:solidFill>
                  <a:srgbClr val="0070C0"/>
                </a:solidFill>
                <a:latin typeface="Boyz R Gross NF" panose="02080706020301020103" pitchFamily="18" charset="0"/>
              </a:rPr>
              <a:t> </a:t>
            </a:r>
            <a:r>
              <a:rPr lang="es-ES_tradnl" sz="3200" dirty="0" err="1" smtClean="0">
                <a:solidFill>
                  <a:srgbClr val="0070C0"/>
                </a:solidFill>
                <a:latin typeface="Boyz R Gross NF" panose="02080706020301020103" pitchFamily="18" charset="0"/>
              </a:rPr>
              <a:t>understandings</a:t>
            </a:r>
            <a:r>
              <a:rPr lang="es-ES_tradnl" sz="3200" dirty="0" smtClean="0">
                <a:solidFill>
                  <a:srgbClr val="0070C0"/>
                </a:solidFill>
                <a:latin typeface="Boyz R Gross NF" panose="02080706020301020103" pitchFamily="18" charset="0"/>
              </a:rPr>
              <a:t> and </a:t>
            </a:r>
            <a:r>
              <a:rPr lang="es-ES_tradnl" sz="3200" dirty="0" err="1" smtClean="0">
                <a:solidFill>
                  <a:srgbClr val="0070C0"/>
                </a:solidFill>
                <a:latin typeface="Boyz R Gross NF" panose="02080706020301020103" pitchFamily="18" charset="0"/>
              </a:rPr>
              <a:t>skills</a:t>
            </a:r>
            <a:r>
              <a:rPr lang="es-ES_tradnl" sz="3200" dirty="0" smtClean="0">
                <a:solidFill>
                  <a:srgbClr val="0070C0"/>
                </a:solidFill>
                <a:latin typeface="Boyz R Gross NF" panose="02080706020301020103" pitchFamily="18" charset="0"/>
              </a:rPr>
              <a:t>.</a:t>
            </a:r>
          </a:p>
          <a:p>
            <a:pPr marL="0" indent="0" algn="just" defTabSz="914400">
              <a:lnSpc>
                <a:spcPct val="90000"/>
              </a:lnSpc>
              <a:spcBef>
                <a:spcPts val="768"/>
              </a:spcBef>
              <a:buClr>
                <a:srgbClr val="FFFFFF"/>
              </a:buClr>
              <a:buNone/>
            </a:pPr>
            <a:r>
              <a:rPr lang="es-ES_tradnl" sz="3200" b="0" i="0" dirty="0" err="1" smtClean="0">
                <a:solidFill>
                  <a:srgbClr val="0070C0"/>
                </a:solidFill>
                <a:latin typeface="Boyz R Gross NF" panose="02080706020301020103" pitchFamily="18" charset="0"/>
              </a:rPr>
              <a:t>Advanced</a:t>
            </a:r>
            <a:r>
              <a:rPr lang="es-ES_tradnl" sz="3200" b="0" i="0" dirty="0" smtClean="0">
                <a:solidFill>
                  <a:srgbClr val="0070C0"/>
                </a:solidFill>
                <a:latin typeface="Boyz R Gross NF" panose="02080706020301020103" pitchFamily="18" charset="0"/>
              </a:rPr>
              <a:t> </a:t>
            </a:r>
            <a:r>
              <a:rPr lang="es-ES_tradnl" sz="3200" b="0" i="0" dirty="0" err="1" smtClean="0">
                <a:solidFill>
                  <a:srgbClr val="0070C0"/>
                </a:solidFill>
                <a:latin typeface="Boyz R Gross NF" panose="02080706020301020103" pitchFamily="18" charset="0"/>
              </a:rPr>
              <a:t>learners</a:t>
            </a:r>
            <a:r>
              <a:rPr lang="es-ES_tradnl" sz="3200" b="0" i="0" dirty="0" smtClean="0">
                <a:solidFill>
                  <a:srgbClr val="0070C0"/>
                </a:solidFill>
                <a:latin typeface="Boyz R Gross NF" panose="02080706020301020103" pitchFamily="18" charset="0"/>
              </a:rPr>
              <a:t> </a:t>
            </a:r>
            <a:r>
              <a:rPr lang="es-ES_tradnl" sz="3200" b="0" i="0" dirty="0" err="1" smtClean="0">
                <a:solidFill>
                  <a:srgbClr val="0070C0"/>
                </a:solidFill>
                <a:latin typeface="Boyz R Gross NF" panose="02080706020301020103" pitchFamily="18" charset="0"/>
              </a:rPr>
              <a:t>spend</a:t>
            </a:r>
            <a:r>
              <a:rPr lang="es-ES_tradnl" sz="3200" b="0" i="0" dirty="0" smtClean="0">
                <a:solidFill>
                  <a:srgbClr val="0070C0"/>
                </a:solidFill>
                <a:latin typeface="Boyz R Gross NF" panose="02080706020301020103" pitchFamily="18" charset="0"/>
              </a:rPr>
              <a:t> </a:t>
            </a:r>
            <a:r>
              <a:rPr lang="es-ES_tradnl" sz="3200" b="0" i="0" dirty="0" err="1" smtClean="0">
                <a:solidFill>
                  <a:srgbClr val="0070C0"/>
                </a:solidFill>
                <a:latin typeface="Boyz R Gross NF" panose="02080706020301020103" pitchFamily="18" charset="0"/>
              </a:rPr>
              <a:t>their</a:t>
            </a:r>
            <a:r>
              <a:rPr lang="es-ES_tradnl" sz="3200" b="0" i="0" dirty="0" smtClean="0">
                <a:solidFill>
                  <a:srgbClr val="0070C0"/>
                </a:solidFill>
                <a:latin typeface="Boyz R Gross NF" panose="02080706020301020103" pitchFamily="18" charset="0"/>
              </a:rPr>
              <a:t> time </a:t>
            </a:r>
            <a:r>
              <a:rPr lang="es-ES_tradnl" sz="3200" b="0" i="0" dirty="0" err="1" smtClean="0">
                <a:solidFill>
                  <a:srgbClr val="0070C0"/>
                </a:solidFill>
                <a:latin typeface="Boyz R Gross NF" panose="02080706020301020103" pitchFamily="18" charset="0"/>
              </a:rPr>
              <a:t>grappling</a:t>
            </a:r>
            <a:r>
              <a:rPr lang="es-ES_tradnl" sz="3200" b="0" i="0" dirty="0" smtClean="0">
                <a:solidFill>
                  <a:srgbClr val="0070C0"/>
                </a:solidFill>
                <a:latin typeface="Boyz R Gross NF" panose="02080706020301020103" pitchFamily="18" charset="0"/>
              </a:rPr>
              <a:t> </a:t>
            </a:r>
            <a:r>
              <a:rPr lang="es-ES_tradnl" sz="3200" b="0" i="0" dirty="0" err="1" smtClean="0">
                <a:solidFill>
                  <a:srgbClr val="0070C0"/>
                </a:solidFill>
                <a:latin typeface="Boyz R Gross NF" panose="02080706020301020103" pitchFamily="18" charset="0"/>
              </a:rPr>
              <a:t>with</a:t>
            </a:r>
            <a:r>
              <a:rPr lang="es-ES_tradnl" sz="3200" b="0" i="0" dirty="0" smtClean="0">
                <a:solidFill>
                  <a:srgbClr val="0070C0"/>
                </a:solidFill>
                <a:latin typeface="Boyz R Gross NF" panose="02080706020301020103" pitchFamily="18" charset="0"/>
              </a:rPr>
              <a:t> </a:t>
            </a:r>
            <a:r>
              <a:rPr lang="es-ES_tradnl" sz="3200" b="0" i="0" dirty="0" err="1" smtClean="0">
                <a:solidFill>
                  <a:srgbClr val="0070C0"/>
                </a:solidFill>
                <a:latin typeface="Boyz R Gross NF" panose="02080706020301020103" pitchFamily="18" charset="0"/>
              </a:rPr>
              <a:t>important</a:t>
            </a:r>
            <a:r>
              <a:rPr lang="es-ES_tradnl" sz="3200" b="0" i="0" dirty="0" smtClean="0">
                <a:solidFill>
                  <a:srgbClr val="0070C0"/>
                </a:solidFill>
                <a:latin typeface="Boyz R Gross NF" panose="02080706020301020103" pitchFamily="18" charset="0"/>
              </a:rPr>
              <a:t> </a:t>
            </a:r>
            <a:r>
              <a:rPr lang="es-ES_tradnl" sz="3200" b="0" i="0" dirty="0" err="1" smtClean="0">
                <a:solidFill>
                  <a:srgbClr val="0070C0"/>
                </a:solidFill>
                <a:latin typeface="Boyz R Gross NF" panose="02080706020301020103" pitchFamily="18" charset="0"/>
              </a:rPr>
              <a:t>complexities</a:t>
            </a:r>
            <a:r>
              <a:rPr lang="es-ES_tradnl" sz="3200" b="0" i="0" dirty="0" smtClean="0">
                <a:solidFill>
                  <a:srgbClr val="0070C0"/>
                </a:solidFill>
                <a:latin typeface="Boyz R Gross NF" panose="02080706020301020103" pitchFamily="18" charset="0"/>
              </a:rPr>
              <a:t> </a:t>
            </a:r>
            <a:r>
              <a:rPr lang="es-ES_tradnl" sz="3200" b="0" i="0" dirty="0" err="1" smtClean="0">
                <a:solidFill>
                  <a:srgbClr val="0070C0"/>
                </a:solidFill>
                <a:latin typeface="Boyz R Gross NF" panose="02080706020301020103" pitchFamily="18" charset="0"/>
              </a:rPr>
              <a:t>rather</a:t>
            </a:r>
            <a:r>
              <a:rPr lang="es-ES_tradnl" sz="3200" b="0" i="0" dirty="0" smtClean="0">
                <a:solidFill>
                  <a:srgbClr val="0070C0"/>
                </a:solidFill>
                <a:latin typeface="Boyz R Gross NF" panose="02080706020301020103" pitchFamily="18" charset="0"/>
              </a:rPr>
              <a:t> </a:t>
            </a:r>
            <a:r>
              <a:rPr lang="es-ES_tradnl" sz="3200" b="0" i="0" dirty="0" err="1" smtClean="0">
                <a:solidFill>
                  <a:srgbClr val="0070C0"/>
                </a:solidFill>
                <a:latin typeface="Boyz R Gross NF" panose="02080706020301020103" pitchFamily="18" charset="0"/>
              </a:rPr>
              <a:t>than</a:t>
            </a:r>
            <a:r>
              <a:rPr lang="es-ES_tradnl" sz="3200" b="0" i="0" dirty="0" smtClean="0">
                <a:solidFill>
                  <a:srgbClr val="0070C0"/>
                </a:solidFill>
                <a:latin typeface="Boyz R Gross NF" panose="02080706020301020103" pitchFamily="18" charset="0"/>
              </a:rPr>
              <a:t> </a:t>
            </a:r>
            <a:r>
              <a:rPr lang="es-ES_tradnl" sz="3200" b="0" i="0" dirty="0" err="1" smtClean="0">
                <a:solidFill>
                  <a:srgbClr val="0070C0"/>
                </a:solidFill>
                <a:latin typeface="Boyz R Gross NF" panose="02080706020301020103" pitchFamily="18" charset="0"/>
              </a:rPr>
              <a:t>repeating</a:t>
            </a:r>
            <a:r>
              <a:rPr lang="es-ES_tradnl" sz="3200" b="0" i="0" dirty="0" smtClean="0">
                <a:solidFill>
                  <a:srgbClr val="0070C0"/>
                </a:solidFill>
                <a:latin typeface="Boyz R Gross NF" panose="02080706020301020103" pitchFamily="18" charset="0"/>
              </a:rPr>
              <a:t> </a:t>
            </a:r>
            <a:r>
              <a:rPr lang="es-ES_tradnl" sz="3200" b="0" i="0" dirty="0" err="1" smtClean="0">
                <a:solidFill>
                  <a:srgbClr val="0070C0"/>
                </a:solidFill>
                <a:latin typeface="Boyz R Gross NF" panose="02080706020301020103" pitchFamily="18" charset="0"/>
              </a:rPr>
              <a:t>work</a:t>
            </a:r>
            <a:r>
              <a:rPr lang="es-ES_tradnl" sz="3200" b="0" i="0" dirty="0" smtClean="0">
                <a:solidFill>
                  <a:srgbClr val="0070C0"/>
                </a:solidFill>
                <a:latin typeface="Boyz R Gross NF" panose="02080706020301020103" pitchFamily="18" charset="0"/>
              </a:rPr>
              <a:t> </a:t>
            </a:r>
            <a:r>
              <a:rPr lang="es-ES_tradnl" sz="3200" b="0" i="0" dirty="0" err="1" smtClean="0">
                <a:solidFill>
                  <a:srgbClr val="0070C0"/>
                </a:solidFill>
                <a:latin typeface="Boyz R Gross NF" panose="02080706020301020103" pitchFamily="18" charset="0"/>
              </a:rPr>
              <a:t>on</a:t>
            </a:r>
            <a:r>
              <a:rPr lang="es-ES_tradnl" sz="3200" b="0" i="0" dirty="0" smtClean="0">
                <a:solidFill>
                  <a:srgbClr val="0070C0"/>
                </a:solidFill>
                <a:latin typeface="Boyz R Gross NF" panose="02080706020301020103" pitchFamily="18" charset="0"/>
              </a:rPr>
              <a:t> </a:t>
            </a:r>
            <a:r>
              <a:rPr lang="es-ES_tradnl" sz="3200" b="0" i="0" dirty="0" err="1" smtClean="0">
                <a:solidFill>
                  <a:srgbClr val="0070C0"/>
                </a:solidFill>
                <a:latin typeface="Boyz R Gross NF" panose="02080706020301020103" pitchFamily="18" charset="0"/>
              </a:rPr>
              <a:t>what</a:t>
            </a:r>
            <a:r>
              <a:rPr lang="es-ES_tradnl" sz="3200" b="0" i="0" dirty="0" smtClean="0">
                <a:solidFill>
                  <a:srgbClr val="0070C0"/>
                </a:solidFill>
                <a:latin typeface="Boyz R Gross NF" panose="02080706020301020103" pitchFamily="18" charset="0"/>
              </a:rPr>
              <a:t> </a:t>
            </a:r>
            <a:r>
              <a:rPr lang="es-ES_tradnl" sz="3200" b="0" i="0" dirty="0" err="1" smtClean="0">
                <a:solidFill>
                  <a:srgbClr val="0070C0"/>
                </a:solidFill>
                <a:latin typeface="Boyz R Gross NF" panose="02080706020301020103" pitchFamily="18" charset="0"/>
              </a:rPr>
              <a:t>they</a:t>
            </a:r>
            <a:r>
              <a:rPr lang="es-ES_tradnl" sz="3200" b="0" i="0" dirty="0" smtClean="0">
                <a:solidFill>
                  <a:srgbClr val="0070C0"/>
                </a:solidFill>
                <a:latin typeface="Boyz R Gross NF" panose="02080706020301020103" pitchFamily="18" charset="0"/>
              </a:rPr>
              <a:t> </a:t>
            </a:r>
            <a:r>
              <a:rPr lang="es-ES_tradnl" sz="3200" b="0" i="0" dirty="0" err="1" smtClean="0">
                <a:solidFill>
                  <a:srgbClr val="0070C0"/>
                </a:solidFill>
                <a:latin typeface="Boyz R Gross NF" panose="02080706020301020103" pitchFamily="18" charset="0"/>
              </a:rPr>
              <a:t>already</a:t>
            </a:r>
            <a:r>
              <a:rPr lang="es-ES_tradnl" sz="3200" b="0" i="0" dirty="0" smtClean="0">
                <a:solidFill>
                  <a:srgbClr val="0070C0"/>
                </a:solidFill>
                <a:latin typeface="Boyz R Gross NF" panose="02080706020301020103" pitchFamily="18" charset="0"/>
              </a:rPr>
              <a:t> </a:t>
            </a:r>
            <a:r>
              <a:rPr lang="es-ES_tradnl" sz="3200" b="0" i="0" dirty="0" err="1" smtClean="0">
                <a:solidFill>
                  <a:srgbClr val="0070C0"/>
                </a:solidFill>
                <a:latin typeface="Boyz R Gross NF" panose="02080706020301020103" pitchFamily="18" charset="0"/>
              </a:rPr>
              <a:t>know</a:t>
            </a:r>
            <a:r>
              <a:rPr lang="es-ES_tradnl" sz="3200" b="0" i="0" dirty="0" smtClean="0">
                <a:solidFill>
                  <a:srgbClr val="0070C0"/>
                </a:solidFill>
                <a:latin typeface="Boyz R Gross NF" panose="02080706020301020103" pitchFamily="18" charset="0"/>
              </a:rPr>
              <a:t>.</a:t>
            </a:r>
          </a:p>
        </p:txBody>
      </p:sp>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59832" y="4437112"/>
            <a:ext cx="2880320" cy="1929814"/>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1" presetClass="entr" presetSubtype="1"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wheel(1)">
                                      <p:cBhvr>
                                        <p:cTn id="16" dur="2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wheel(1)">
                                      <p:cBhvr>
                                        <p:cTn id="21" dur="20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1" presetClass="entr" presetSubtype="1"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wheel(1)">
                                      <p:cBhvr>
                                        <p:cTn id="26"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55576" y="-1251520"/>
            <a:ext cx="8007424" cy="5901090"/>
          </a:xfrm>
        </p:spPr>
        <p:txBody>
          <a:bodyPr>
            <a:normAutofit/>
          </a:bodyPr>
          <a:lstStyle/>
          <a:p>
            <a:pPr defTabSz="914400">
              <a:spcBef>
                <a:spcPts val="768"/>
              </a:spcBef>
            </a:pPr>
            <a:r>
              <a:rPr lang="es-ES_tradnl" sz="4000" dirty="0" smtClean="0">
                <a:solidFill>
                  <a:schemeClr val="bg1"/>
                </a:solidFill>
                <a:latin typeface="Boyz R Gross NF" panose="02080706020301020103" pitchFamily="18" charset="0"/>
              </a:rPr>
              <a:t/>
            </a:r>
            <a:br>
              <a:rPr lang="es-ES_tradnl" sz="4000" dirty="0" smtClean="0">
                <a:solidFill>
                  <a:schemeClr val="bg1"/>
                </a:solidFill>
                <a:latin typeface="Boyz R Gross NF" panose="02080706020301020103" pitchFamily="18" charset="0"/>
              </a:rPr>
            </a:br>
            <a:r>
              <a:rPr lang="es-ES_tradnl" sz="2800" dirty="0" err="1" smtClean="0">
                <a:solidFill>
                  <a:srgbClr val="0070C0"/>
                </a:solidFill>
                <a:latin typeface="French Script MT" panose="03020402040607040605" pitchFamily="66" charset="0"/>
              </a:rPr>
              <a:t>Accept</a:t>
            </a:r>
            <a:r>
              <a:rPr lang="es-ES_tradnl" sz="2800" dirty="0" smtClean="0">
                <a:solidFill>
                  <a:srgbClr val="0070C0"/>
                </a:solidFill>
                <a:latin typeface="French Script MT" panose="03020402040607040605" pitchFamily="66" charset="0"/>
              </a:rPr>
              <a:t> a </a:t>
            </a:r>
            <a:r>
              <a:rPr lang="es-ES_tradnl" sz="2800" dirty="0" err="1" smtClean="0">
                <a:solidFill>
                  <a:srgbClr val="0070C0"/>
                </a:solidFill>
                <a:latin typeface="French Script MT" panose="03020402040607040605" pitchFamily="66" charset="0"/>
              </a:rPr>
              <a:t>world</a:t>
            </a:r>
            <a:r>
              <a:rPr lang="es-ES_tradnl" sz="2800" dirty="0" smtClean="0">
                <a:solidFill>
                  <a:srgbClr val="0070C0"/>
                </a:solidFill>
                <a:latin typeface="French Script MT" panose="03020402040607040605" pitchFamily="66" charset="0"/>
              </a:rPr>
              <a:t> in </a:t>
            </a:r>
            <a:r>
              <a:rPr lang="es-ES_tradnl" sz="2800" dirty="0" err="1" smtClean="0">
                <a:solidFill>
                  <a:srgbClr val="0070C0"/>
                </a:solidFill>
                <a:latin typeface="French Script MT" panose="03020402040607040605" pitchFamily="66" charset="0"/>
              </a:rPr>
              <a:t>which</a:t>
            </a:r>
            <a:r>
              <a:rPr lang="es-ES_tradnl" sz="2800" dirty="0" smtClean="0">
                <a:solidFill>
                  <a:srgbClr val="0070C0"/>
                </a:solidFill>
                <a:latin typeface="French Script MT" panose="03020402040607040605" pitchFamily="66" charset="0"/>
              </a:rPr>
              <a:t> </a:t>
            </a:r>
            <a:r>
              <a:rPr lang="es-ES_tradnl" sz="2800" dirty="0" err="1" smtClean="0">
                <a:solidFill>
                  <a:srgbClr val="0070C0"/>
                </a:solidFill>
                <a:latin typeface="French Script MT" panose="03020402040607040605" pitchFamily="66" charset="0"/>
              </a:rPr>
              <a:t>we</a:t>
            </a:r>
            <a:r>
              <a:rPr lang="es-ES_tradnl" sz="2800" dirty="0" smtClean="0">
                <a:solidFill>
                  <a:srgbClr val="0070C0"/>
                </a:solidFill>
                <a:latin typeface="French Script MT" panose="03020402040607040605" pitchFamily="66" charset="0"/>
              </a:rPr>
              <a:t> are </a:t>
            </a:r>
            <a:r>
              <a:rPr lang="es-ES_tradnl" sz="2800" dirty="0" err="1" smtClean="0">
                <a:solidFill>
                  <a:srgbClr val="0070C0"/>
                </a:solidFill>
                <a:latin typeface="French Script MT" panose="03020402040607040605" pitchFamily="66" charset="0"/>
              </a:rPr>
              <a:t>not</a:t>
            </a:r>
            <a:r>
              <a:rPr lang="es-ES_tradnl" sz="2800" dirty="0" smtClean="0">
                <a:solidFill>
                  <a:srgbClr val="0070C0"/>
                </a:solidFill>
                <a:latin typeface="French Script MT" panose="03020402040607040605" pitchFamily="66" charset="0"/>
              </a:rPr>
              <a:t> </a:t>
            </a:r>
            <a:r>
              <a:rPr lang="es-ES_tradnl" sz="2800" dirty="0" err="1" smtClean="0">
                <a:solidFill>
                  <a:srgbClr val="0070C0"/>
                </a:solidFill>
                <a:latin typeface="French Script MT" panose="03020402040607040605" pitchFamily="66" charset="0"/>
              </a:rPr>
              <a:t>alike</a:t>
            </a:r>
            <a:r>
              <a:rPr lang="es-ES_tradnl" sz="2800" dirty="0" smtClean="0">
                <a:solidFill>
                  <a:srgbClr val="0070C0"/>
                </a:solidFill>
                <a:latin typeface="French Script MT" panose="03020402040607040605" pitchFamily="66" charset="0"/>
              </a:rPr>
              <a:t>.</a:t>
            </a:r>
            <a:br>
              <a:rPr lang="es-ES_tradnl" sz="2800" dirty="0" smtClean="0">
                <a:solidFill>
                  <a:srgbClr val="0070C0"/>
                </a:solidFill>
                <a:latin typeface="French Script MT" panose="03020402040607040605" pitchFamily="66" charset="0"/>
              </a:rPr>
            </a:br>
            <a:r>
              <a:rPr lang="es-ES_tradnl" sz="2800" dirty="0" smtClean="0">
                <a:solidFill>
                  <a:srgbClr val="0070C0"/>
                </a:solidFill>
                <a:latin typeface="French Script MT" panose="03020402040607040605" pitchFamily="66" charset="0"/>
              </a:rPr>
              <a:t/>
            </a:r>
            <a:br>
              <a:rPr lang="es-ES_tradnl" sz="2800" dirty="0" smtClean="0">
                <a:solidFill>
                  <a:srgbClr val="0070C0"/>
                </a:solidFill>
                <a:latin typeface="French Script MT" panose="03020402040607040605" pitchFamily="66" charset="0"/>
              </a:rPr>
            </a:br>
            <a:r>
              <a:rPr lang="es-ES_tradnl" sz="2800" dirty="0" err="1" smtClean="0">
                <a:solidFill>
                  <a:srgbClr val="0070C0"/>
                </a:solidFill>
                <a:latin typeface="French Script MT" panose="03020402040607040605" pitchFamily="66" charset="0"/>
              </a:rPr>
              <a:t>Needs</a:t>
            </a:r>
            <a:r>
              <a:rPr lang="es-ES_tradnl" sz="2800" dirty="0" smtClean="0">
                <a:solidFill>
                  <a:srgbClr val="0070C0"/>
                </a:solidFill>
                <a:latin typeface="French Script MT" panose="03020402040607040605" pitchFamily="66" charset="0"/>
              </a:rPr>
              <a:t> </a:t>
            </a:r>
            <a:r>
              <a:rPr lang="es-ES_tradnl" sz="2800" dirty="0" err="1" smtClean="0">
                <a:solidFill>
                  <a:srgbClr val="0070C0"/>
                </a:solidFill>
                <a:latin typeface="French Script MT" panose="03020402040607040605" pitchFamily="66" charset="0"/>
              </a:rPr>
              <a:t>for</a:t>
            </a:r>
            <a:r>
              <a:rPr lang="es-ES_tradnl" sz="2800" dirty="0" smtClean="0">
                <a:solidFill>
                  <a:srgbClr val="0070C0"/>
                </a:solidFill>
                <a:latin typeface="French Script MT" panose="03020402040607040605" pitchFamily="66" charset="0"/>
              </a:rPr>
              <a:t> </a:t>
            </a:r>
            <a:r>
              <a:rPr lang="es-ES_tradnl" sz="2800" dirty="0" err="1" smtClean="0">
                <a:solidFill>
                  <a:srgbClr val="0070C0"/>
                </a:solidFill>
                <a:latin typeface="French Script MT" panose="03020402040607040605" pitchFamily="66" charset="0"/>
              </a:rPr>
              <a:t>nourishment</a:t>
            </a:r>
            <a:r>
              <a:rPr lang="es-ES_tradnl" sz="2800" dirty="0" smtClean="0">
                <a:solidFill>
                  <a:srgbClr val="0070C0"/>
                </a:solidFill>
                <a:latin typeface="French Script MT" panose="03020402040607040605" pitchFamily="66" charset="0"/>
              </a:rPr>
              <a:t>, </a:t>
            </a:r>
            <a:r>
              <a:rPr lang="es-ES_tradnl" sz="2800" dirty="0" err="1" smtClean="0">
                <a:solidFill>
                  <a:srgbClr val="0070C0"/>
                </a:solidFill>
                <a:latin typeface="French Script MT" panose="03020402040607040605" pitchFamily="66" charset="0"/>
              </a:rPr>
              <a:t>shelter</a:t>
            </a:r>
            <a:r>
              <a:rPr lang="es-ES_tradnl" sz="2800" dirty="0" smtClean="0">
                <a:solidFill>
                  <a:srgbClr val="0070C0"/>
                </a:solidFill>
                <a:latin typeface="French Script MT" panose="03020402040607040605" pitchFamily="66" charset="0"/>
              </a:rPr>
              <a:t>, safety, </a:t>
            </a:r>
            <a:r>
              <a:rPr lang="es-ES_tradnl" sz="2800" dirty="0" err="1" smtClean="0">
                <a:solidFill>
                  <a:srgbClr val="0070C0"/>
                </a:solidFill>
                <a:latin typeface="French Script MT" panose="03020402040607040605" pitchFamily="66" charset="0"/>
              </a:rPr>
              <a:t>belonging</a:t>
            </a:r>
            <a:r>
              <a:rPr lang="es-ES_tradnl" sz="2800" dirty="0" smtClean="0">
                <a:solidFill>
                  <a:srgbClr val="0070C0"/>
                </a:solidFill>
                <a:latin typeface="French Script MT" panose="03020402040607040605" pitchFamily="66" charset="0"/>
              </a:rPr>
              <a:t>, </a:t>
            </a:r>
            <a:r>
              <a:rPr lang="es-ES_tradnl" sz="2800" dirty="0" err="1" smtClean="0">
                <a:solidFill>
                  <a:srgbClr val="0070C0"/>
                </a:solidFill>
                <a:latin typeface="French Script MT" panose="03020402040607040605" pitchFamily="66" charset="0"/>
              </a:rPr>
              <a:t>achievement</a:t>
            </a:r>
            <a:r>
              <a:rPr lang="es-ES_tradnl" sz="2800" dirty="0" smtClean="0">
                <a:solidFill>
                  <a:srgbClr val="0070C0"/>
                </a:solidFill>
                <a:latin typeface="French Script MT" panose="03020402040607040605" pitchFamily="66" charset="0"/>
              </a:rPr>
              <a:t>, </a:t>
            </a:r>
            <a:r>
              <a:rPr lang="es-ES_tradnl" sz="2800" dirty="0" err="1" smtClean="0">
                <a:solidFill>
                  <a:srgbClr val="0070C0"/>
                </a:solidFill>
                <a:latin typeface="French Script MT" panose="03020402040607040605" pitchFamily="66" charset="0"/>
              </a:rPr>
              <a:t>contribution</a:t>
            </a:r>
            <a:r>
              <a:rPr lang="es-ES_tradnl" sz="2800" dirty="0" smtClean="0">
                <a:solidFill>
                  <a:srgbClr val="0070C0"/>
                </a:solidFill>
                <a:latin typeface="French Script MT" panose="03020402040607040605" pitchFamily="66" charset="0"/>
              </a:rPr>
              <a:t> and </a:t>
            </a:r>
            <a:r>
              <a:rPr lang="es-ES_tradnl" sz="2800" dirty="0" err="1" smtClean="0">
                <a:solidFill>
                  <a:srgbClr val="0070C0"/>
                </a:solidFill>
                <a:latin typeface="French Script MT" panose="03020402040607040605" pitchFamily="66" charset="0"/>
              </a:rPr>
              <a:t>fulfillment</a:t>
            </a:r>
            <a:r>
              <a:rPr lang="es-ES_tradnl" sz="2800" dirty="0" smtClean="0">
                <a:solidFill>
                  <a:srgbClr val="0070C0"/>
                </a:solidFill>
                <a:latin typeface="French Script MT" panose="03020402040607040605" pitchFamily="66" charset="0"/>
              </a:rPr>
              <a:t>, </a:t>
            </a:r>
            <a:r>
              <a:rPr lang="es-ES_tradnl" sz="2800" dirty="0" err="1" smtClean="0">
                <a:solidFill>
                  <a:srgbClr val="0070C0"/>
                </a:solidFill>
                <a:latin typeface="French Script MT" panose="03020402040607040605" pitchFamily="66" charset="0"/>
              </a:rPr>
              <a:t>through</a:t>
            </a:r>
            <a:r>
              <a:rPr lang="es-ES_tradnl" sz="2800" dirty="0" smtClean="0">
                <a:solidFill>
                  <a:srgbClr val="0070C0"/>
                </a:solidFill>
                <a:latin typeface="French Script MT" panose="03020402040607040605" pitchFamily="66" charset="0"/>
              </a:rPr>
              <a:t> </a:t>
            </a:r>
            <a:r>
              <a:rPr lang="es-ES_tradnl" sz="2800" dirty="0" err="1" smtClean="0">
                <a:solidFill>
                  <a:srgbClr val="0070C0"/>
                </a:solidFill>
                <a:latin typeface="French Script MT" panose="03020402040607040605" pitchFamily="66" charset="0"/>
              </a:rPr>
              <a:t>different</a:t>
            </a:r>
            <a:r>
              <a:rPr lang="es-ES_tradnl" sz="2800" dirty="0" smtClean="0">
                <a:solidFill>
                  <a:srgbClr val="0070C0"/>
                </a:solidFill>
                <a:latin typeface="French Script MT" panose="03020402040607040605" pitchFamily="66" charset="0"/>
              </a:rPr>
              <a:t> </a:t>
            </a:r>
            <a:r>
              <a:rPr lang="es-ES_tradnl" sz="2800" dirty="0" err="1" smtClean="0">
                <a:solidFill>
                  <a:srgbClr val="0070C0"/>
                </a:solidFill>
                <a:latin typeface="French Script MT" panose="03020402040607040605" pitchFamily="66" charset="0"/>
              </a:rPr>
              <a:t>timetables</a:t>
            </a:r>
            <a:r>
              <a:rPr lang="es-ES_tradnl" sz="2800" dirty="0" smtClean="0">
                <a:solidFill>
                  <a:srgbClr val="0070C0"/>
                </a:solidFill>
                <a:latin typeface="French Script MT" panose="03020402040607040605" pitchFamily="66" charset="0"/>
              </a:rPr>
              <a:t> and </a:t>
            </a:r>
            <a:r>
              <a:rPr lang="es-ES_tradnl" sz="2800" dirty="0" err="1" smtClean="0">
                <a:solidFill>
                  <a:srgbClr val="0070C0"/>
                </a:solidFill>
                <a:latin typeface="French Script MT" panose="03020402040607040605" pitchFamily="66" charset="0"/>
              </a:rPr>
              <a:t>different</a:t>
            </a:r>
            <a:r>
              <a:rPr lang="es-ES_tradnl" sz="2800" dirty="0" smtClean="0">
                <a:solidFill>
                  <a:srgbClr val="0070C0"/>
                </a:solidFill>
                <a:latin typeface="French Script MT" panose="03020402040607040605" pitchFamily="66" charset="0"/>
              </a:rPr>
              <a:t> </a:t>
            </a:r>
            <a:r>
              <a:rPr lang="es-ES_tradnl" sz="2800" dirty="0" err="1" smtClean="0">
                <a:solidFill>
                  <a:srgbClr val="0070C0"/>
                </a:solidFill>
                <a:latin typeface="French Script MT" panose="03020402040607040605" pitchFamily="66" charset="0"/>
              </a:rPr>
              <a:t>paths</a:t>
            </a:r>
            <a:r>
              <a:rPr lang="es-ES_tradnl" sz="2800" dirty="0" smtClean="0">
                <a:solidFill>
                  <a:srgbClr val="0070C0"/>
                </a:solidFill>
                <a:latin typeface="French Script MT" panose="03020402040607040605" pitchFamily="66" charset="0"/>
              </a:rPr>
              <a:t>.</a:t>
            </a:r>
            <a:br>
              <a:rPr lang="es-ES_tradnl" sz="2800" dirty="0" smtClean="0">
                <a:solidFill>
                  <a:srgbClr val="0070C0"/>
                </a:solidFill>
                <a:latin typeface="French Script MT" panose="03020402040607040605" pitchFamily="66" charset="0"/>
              </a:rPr>
            </a:br>
            <a:r>
              <a:rPr lang="es-ES_tradnl" sz="2800" dirty="0" smtClean="0">
                <a:solidFill>
                  <a:srgbClr val="0070C0"/>
                </a:solidFill>
                <a:latin typeface="French Script MT" panose="03020402040607040605" pitchFamily="66" charset="0"/>
              </a:rPr>
              <a:t/>
            </a:r>
            <a:br>
              <a:rPr lang="es-ES_tradnl" sz="2800" dirty="0" smtClean="0">
                <a:solidFill>
                  <a:srgbClr val="0070C0"/>
                </a:solidFill>
                <a:latin typeface="French Script MT" panose="03020402040607040605" pitchFamily="66" charset="0"/>
              </a:rPr>
            </a:br>
            <a:r>
              <a:rPr lang="es-ES_tradnl" sz="2800" dirty="0" err="1" smtClean="0">
                <a:solidFill>
                  <a:srgbClr val="0070C0"/>
                </a:solidFill>
                <a:latin typeface="French Script MT" panose="03020402040607040605" pitchFamily="66" charset="0"/>
              </a:rPr>
              <a:t>The</a:t>
            </a:r>
            <a:r>
              <a:rPr lang="es-ES_tradnl" sz="2800" dirty="0" smtClean="0">
                <a:solidFill>
                  <a:srgbClr val="0070C0"/>
                </a:solidFill>
                <a:latin typeface="French Script MT" panose="03020402040607040605" pitchFamily="66" charset="0"/>
              </a:rPr>
              <a:t> </a:t>
            </a:r>
            <a:r>
              <a:rPr lang="es-ES_tradnl" sz="2800" dirty="0" err="1" smtClean="0">
                <a:solidFill>
                  <a:srgbClr val="0070C0"/>
                </a:solidFill>
                <a:latin typeface="French Script MT" panose="03020402040607040605" pitchFamily="66" charset="0"/>
              </a:rPr>
              <a:t>teacher</a:t>
            </a:r>
            <a:r>
              <a:rPr lang="es-ES_tradnl" sz="2800" dirty="0" smtClean="0">
                <a:solidFill>
                  <a:srgbClr val="0070C0"/>
                </a:solidFill>
                <a:latin typeface="French Script MT" panose="03020402040607040605" pitchFamily="66" charset="0"/>
              </a:rPr>
              <a:t> </a:t>
            </a:r>
            <a:r>
              <a:rPr lang="es-ES_tradnl" sz="2800" dirty="0" err="1" smtClean="0">
                <a:solidFill>
                  <a:srgbClr val="0070C0"/>
                </a:solidFill>
                <a:latin typeface="French Script MT" panose="03020402040607040605" pitchFamily="66" charset="0"/>
              </a:rPr>
              <a:t>unconditionally</a:t>
            </a:r>
            <a:r>
              <a:rPr lang="es-ES_tradnl" sz="2800" dirty="0" smtClean="0">
                <a:solidFill>
                  <a:srgbClr val="0070C0"/>
                </a:solidFill>
                <a:latin typeface="French Script MT" panose="03020402040607040605" pitchFamily="66" charset="0"/>
              </a:rPr>
              <a:t> </a:t>
            </a:r>
            <a:r>
              <a:rPr lang="es-ES_tradnl" sz="2800" dirty="0" err="1" smtClean="0">
                <a:solidFill>
                  <a:srgbClr val="0070C0"/>
                </a:solidFill>
                <a:latin typeface="French Script MT" panose="03020402040607040605" pitchFamily="66" charset="0"/>
              </a:rPr>
              <a:t>accept</a:t>
            </a:r>
            <a:r>
              <a:rPr lang="es-ES_tradnl" sz="2800" dirty="0" smtClean="0">
                <a:solidFill>
                  <a:srgbClr val="0070C0"/>
                </a:solidFill>
                <a:latin typeface="French Script MT" panose="03020402040607040605" pitchFamily="66" charset="0"/>
              </a:rPr>
              <a:t> </a:t>
            </a:r>
            <a:r>
              <a:rPr lang="es-ES_tradnl" sz="2800" dirty="0" err="1" smtClean="0">
                <a:solidFill>
                  <a:srgbClr val="0070C0"/>
                </a:solidFill>
                <a:latin typeface="French Script MT" panose="03020402040607040605" pitchFamily="66" charset="0"/>
              </a:rPr>
              <a:t>students</a:t>
            </a:r>
            <a:r>
              <a:rPr lang="es-ES_tradnl" sz="2800" dirty="0" smtClean="0">
                <a:solidFill>
                  <a:srgbClr val="0070C0"/>
                </a:solidFill>
                <a:latin typeface="French Script MT" panose="03020402040607040605" pitchFamily="66" charset="0"/>
              </a:rPr>
              <a:t> as </a:t>
            </a:r>
            <a:r>
              <a:rPr lang="es-ES_tradnl" sz="2800" dirty="0" err="1" smtClean="0">
                <a:solidFill>
                  <a:srgbClr val="0070C0"/>
                </a:solidFill>
                <a:latin typeface="French Script MT" panose="03020402040607040605" pitchFamily="66" charset="0"/>
              </a:rPr>
              <a:t>they</a:t>
            </a:r>
            <a:r>
              <a:rPr lang="es-ES_tradnl" sz="2800" dirty="0" smtClean="0">
                <a:solidFill>
                  <a:srgbClr val="0070C0"/>
                </a:solidFill>
                <a:latin typeface="French Script MT" panose="03020402040607040605" pitchFamily="66" charset="0"/>
              </a:rPr>
              <a:t> are and </a:t>
            </a:r>
            <a:r>
              <a:rPr lang="es-ES_tradnl" sz="2800" dirty="0" err="1" smtClean="0">
                <a:solidFill>
                  <a:srgbClr val="0070C0"/>
                </a:solidFill>
                <a:latin typeface="French Script MT" panose="03020402040607040605" pitchFamily="66" charset="0"/>
              </a:rPr>
              <a:t>expects</a:t>
            </a:r>
            <a:r>
              <a:rPr lang="es-ES_tradnl" sz="2800" dirty="0" smtClean="0">
                <a:solidFill>
                  <a:srgbClr val="0070C0"/>
                </a:solidFill>
                <a:latin typeface="French Script MT" panose="03020402040607040605" pitchFamily="66" charset="0"/>
              </a:rPr>
              <a:t> </a:t>
            </a:r>
            <a:r>
              <a:rPr lang="es-ES_tradnl" sz="2800" dirty="0" err="1" smtClean="0">
                <a:solidFill>
                  <a:srgbClr val="0070C0"/>
                </a:solidFill>
                <a:latin typeface="French Script MT" panose="03020402040607040605" pitchFamily="66" charset="0"/>
              </a:rPr>
              <a:t>them</a:t>
            </a:r>
            <a:r>
              <a:rPr lang="es-ES_tradnl" sz="2800" dirty="0" smtClean="0">
                <a:solidFill>
                  <a:srgbClr val="0070C0"/>
                </a:solidFill>
                <a:latin typeface="French Script MT" panose="03020402040607040605" pitchFamily="66" charset="0"/>
              </a:rPr>
              <a:t> </a:t>
            </a:r>
            <a:r>
              <a:rPr lang="es-ES_tradnl" sz="2800" dirty="0" err="1" smtClean="0">
                <a:solidFill>
                  <a:srgbClr val="0070C0"/>
                </a:solidFill>
                <a:latin typeface="French Script MT" panose="03020402040607040605" pitchFamily="66" charset="0"/>
              </a:rPr>
              <a:t>to</a:t>
            </a:r>
            <a:r>
              <a:rPr lang="es-ES_tradnl" sz="2800" dirty="0" smtClean="0">
                <a:solidFill>
                  <a:srgbClr val="0070C0"/>
                </a:solidFill>
                <a:latin typeface="French Script MT" panose="03020402040607040605" pitchFamily="66" charset="0"/>
              </a:rPr>
              <a:t> </a:t>
            </a:r>
            <a:r>
              <a:rPr lang="es-ES_tradnl" sz="2800" dirty="0" err="1" smtClean="0">
                <a:solidFill>
                  <a:srgbClr val="0070C0"/>
                </a:solidFill>
                <a:latin typeface="French Script MT" panose="03020402040607040605" pitchFamily="66" charset="0"/>
              </a:rPr>
              <a:t>become</a:t>
            </a:r>
            <a:r>
              <a:rPr lang="es-ES_tradnl" sz="2800" dirty="0" smtClean="0">
                <a:solidFill>
                  <a:srgbClr val="0070C0"/>
                </a:solidFill>
                <a:latin typeface="French Script MT" panose="03020402040607040605" pitchFamily="66" charset="0"/>
              </a:rPr>
              <a:t> </a:t>
            </a:r>
            <a:r>
              <a:rPr lang="es-ES_tradnl" sz="2800" dirty="0" err="1" smtClean="0">
                <a:solidFill>
                  <a:srgbClr val="0070C0"/>
                </a:solidFill>
                <a:latin typeface="French Script MT" panose="03020402040607040605" pitchFamily="66" charset="0"/>
              </a:rPr>
              <a:t>all</a:t>
            </a:r>
            <a:r>
              <a:rPr lang="es-ES_tradnl" sz="2800" dirty="0" smtClean="0">
                <a:solidFill>
                  <a:srgbClr val="0070C0"/>
                </a:solidFill>
                <a:latin typeface="French Script MT" panose="03020402040607040605" pitchFamily="66" charset="0"/>
              </a:rPr>
              <a:t> </a:t>
            </a:r>
            <a:r>
              <a:rPr lang="es-ES_tradnl" sz="2800" dirty="0" err="1" smtClean="0">
                <a:solidFill>
                  <a:srgbClr val="0070C0"/>
                </a:solidFill>
                <a:latin typeface="French Script MT" panose="03020402040607040605" pitchFamily="66" charset="0"/>
              </a:rPr>
              <a:t>they</a:t>
            </a:r>
            <a:r>
              <a:rPr lang="es-ES_tradnl" sz="2800" dirty="0" smtClean="0">
                <a:solidFill>
                  <a:srgbClr val="0070C0"/>
                </a:solidFill>
                <a:latin typeface="French Script MT" panose="03020402040607040605" pitchFamily="66" charset="0"/>
              </a:rPr>
              <a:t> can </a:t>
            </a:r>
            <a:r>
              <a:rPr lang="es-ES_tradnl" sz="3200" dirty="0" smtClean="0">
                <a:solidFill>
                  <a:srgbClr val="0070C0"/>
                </a:solidFill>
                <a:latin typeface="French Script MT" panose="03020402040607040605" pitchFamily="66" charset="0"/>
              </a:rPr>
              <a:t>be.</a:t>
            </a:r>
            <a:br>
              <a:rPr lang="es-ES_tradnl" sz="3200" dirty="0" smtClean="0">
                <a:solidFill>
                  <a:srgbClr val="0070C0"/>
                </a:solidFill>
                <a:latin typeface="French Script MT" panose="03020402040607040605" pitchFamily="66" charset="0"/>
              </a:rPr>
            </a:br>
            <a:endParaRPr lang="es-CO" sz="3600" dirty="0">
              <a:solidFill>
                <a:srgbClr val="0070C0"/>
              </a:solidFill>
              <a:latin typeface="French Script MT" panose="03020402040607040605" pitchFamily="66" charset="0"/>
            </a:endParaRPr>
          </a:p>
        </p:txBody>
      </p:sp>
      <p:sp>
        <p:nvSpPr>
          <p:cNvPr id="9" name="Title 1"/>
          <p:cNvSpPr txBox="1">
            <a:spLocks/>
          </p:cNvSpPr>
          <p:nvPr/>
        </p:nvSpPr>
        <p:spPr>
          <a:xfrm>
            <a:off x="381000" y="230189"/>
            <a:ext cx="8382000" cy="678531"/>
          </a:xfrm>
          <a:prstGeom prst="rect">
            <a:avLst/>
          </a:prstGeom>
        </p:spPr>
        <p:txBody>
          <a:bodyPr vert="horz" wrap="square" lIns="0" tIns="0" rIns="0" bIns="0" rtlCol="0" anchor="t">
            <a:normAutofit fontScale="97500"/>
          </a:bodyPr>
          <a:lstStyle>
            <a:lvl1pPr algn="l" defTabSz="914363" rtl="0" eaLnBrk="1" latinLnBrk="0" hangingPunct="1">
              <a:lnSpc>
                <a:spcPct val="90000"/>
              </a:lnSpc>
              <a:spcBef>
                <a:spcPct val="0"/>
              </a:spcBef>
              <a:buNone/>
              <a:defRPr lang="en-US" sz="5400" b="0" kern="1200" cap="none" spc="-15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pPr algn="ctr" defTabSz="914400">
              <a:spcBef>
                <a:spcPts val="0"/>
              </a:spcBef>
            </a:pPr>
            <a:r>
              <a:rPr lang="es-ES_tradnl" sz="3600" dirty="0" smtClean="0">
                <a:effectLst>
                  <a:outerShdw blurRad="50800" dist="38100" dir="2700000" algn="tl">
                    <a:prstClr val="black">
                      <a:alpha val="40000"/>
                    </a:prstClr>
                  </a:outerShdw>
                </a:effectLst>
                <a:latin typeface="Calibri"/>
                <a:cs typeface="Arial"/>
              </a:rPr>
              <a:t>1. a. </a:t>
            </a:r>
            <a:r>
              <a:rPr lang="es-ES_tradnl" sz="3600" dirty="0" err="1" smtClean="0">
                <a:effectLst>
                  <a:outerShdw blurRad="50800" dist="38100" dir="2700000" algn="tl">
                    <a:prstClr val="black">
                      <a:alpha val="40000"/>
                    </a:prstClr>
                  </a:outerShdw>
                </a:effectLst>
                <a:latin typeface="Calibri"/>
                <a:cs typeface="Arial"/>
              </a:rPr>
              <a:t>The</a:t>
            </a:r>
            <a:r>
              <a:rPr lang="es-ES_tradnl" sz="3600" dirty="0" smtClean="0">
                <a:effectLst>
                  <a:outerShdw blurRad="50800" dist="38100" dir="2700000" algn="tl">
                    <a:prstClr val="black">
                      <a:alpha val="40000"/>
                    </a:prstClr>
                  </a:outerShdw>
                </a:effectLst>
                <a:latin typeface="Calibri"/>
                <a:cs typeface="Arial"/>
              </a:rPr>
              <a:t> </a:t>
            </a:r>
            <a:r>
              <a:rPr lang="es-ES_tradnl" sz="3600" dirty="0" err="1" smtClean="0">
                <a:effectLst>
                  <a:outerShdw blurRad="50800" dist="38100" dir="2700000" algn="tl">
                    <a:prstClr val="black">
                      <a:alpha val="40000"/>
                    </a:prstClr>
                  </a:outerShdw>
                </a:effectLst>
                <a:latin typeface="Calibri"/>
                <a:cs typeface="Arial"/>
              </a:rPr>
              <a:t>teacher</a:t>
            </a:r>
            <a:r>
              <a:rPr lang="es-ES_tradnl" sz="3600" dirty="0" smtClean="0">
                <a:effectLst>
                  <a:outerShdw blurRad="50800" dist="38100" dir="2700000" algn="tl">
                    <a:prstClr val="black">
                      <a:alpha val="40000"/>
                    </a:prstClr>
                  </a:outerShdw>
                </a:effectLst>
                <a:latin typeface="Calibri"/>
                <a:cs typeface="Arial"/>
              </a:rPr>
              <a:t> </a:t>
            </a:r>
            <a:r>
              <a:rPr lang="es-ES_tradnl" sz="3600" dirty="0" err="1" smtClean="0">
                <a:effectLst>
                  <a:outerShdw blurRad="50800" dist="38100" dir="2700000" algn="tl">
                    <a:prstClr val="black">
                      <a:alpha val="40000"/>
                    </a:prstClr>
                  </a:outerShdw>
                </a:effectLst>
                <a:latin typeface="Calibri"/>
                <a:cs typeface="Arial"/>
              </a:rPr>
              <a:t>attends</a:t>
            </a:r>
            <a:r>
              <a:rPr lang="es-ES_tradnl" sz="3600" dirty="0" smtClean="0">
                <a:effectLst>
                  <a:outerShdw blurRad="50800" dist="38100" dir="2700000" algn="tl">
                    <a:prstClr val="black">
                      <a:alpha val="40000"/>
                    </a:prstClr>
                  </a:outerShdw>
                </a:effectLst>
                <a:latin typeface="Calibri"/>
                <a:cs typeface="Arial"/>
              </a:rPr>
              <a:t> </a:t>
            </a:r>
            <a:r>
              <a:rPr lang="es-ES_tradnl" sz="3600" dirty="0" err="1" smtClean="0">
                <a:effectLst>
                  <a:outerShdw blurRad="50800" dist="38100" dir="2700000" algn="tl">
                    <a:prstClr val="black">
                      <a:alpha val="40000"/>
                    </a:prstClr>
                  </a:outerShdw>
                </a:effectLst>
                <a:latin typeface="Calibri"/>
                <a:cs typeface="Arial"/>
              </a:rPr>
              <a:t>to</a:t>
            </a:r>
            <a:r>
              <a:rPr lang="es-ES_tradnl" sz="3600" dirty="0" smtClean="0">
                <a:effectLst>
                  <a:outerShdw blurRad="50800" dist="38100" dir="2700000" algn="tl">
                    <a:prstClr val="black">
                      <a:alpha val="40000"/>
                    </a:prstClr>
                  </a:outerShdw>
                </a:effectLst>
                <a:latin typeface="Calibri"/>
                <a:cs typeface="Arial"/>
              </a:rPr>
              <a:t> </a:t>
            </a:r>
            <a:r>
              <a:rPr lang="es-ES_tradnl" sz="3600" dirty="0" err="1" smtClean="0">
                <a:effectLst>
                  <a:outerShdw blurRad="50800" dist="38100" dir="2700000" algn="tl">
                    <a:prstClr val="black">
                      <a:alpha val="40000"/>
                    </a:prstClr>
                  </a:outerShdw>
                </a:effectLst>
                <a:latin typeface="Calibri"/>
                <a:cs typeface="Arial"/>
              </a:rPr>
              <a:t>Student</a:t>
            </a:r>
            <a:r>
              <a:rPr lang="es-ES_tradnl" sz="3600" dirty="0" smtClean="0">
                <a:effectLst>
                  <a:outerShdw blurRad="50800" dist="38100" dir="2700000" algn="tl">
                    <a:prstClr val="black">
                      <a:alpha val="40000"/>
                    </a:prstClr>
                  </a:outerShdw>
                </a:effectLst>
                <a:latin typeface="Calibri"/>
                <a:cs typeface="Arial"/>
              </a:rPr>
              <a:t> </a:t>
            </a:r>
            <a:r>
              <a:rPr lang="es-ES_tradnl" sz="3600" dirty="0" err="1" smtClean="0">
                <a:effectLst>
                  <a:outerShdw blurRad="50800" dist="38100" dir="2700000" algn="tl">
                    <a:prstClr val="black">
                      <a:alpha val="40000"/>
                    </a:prstClr>
                  </a:outerShdw>
                </a:effectLst>
                <a:latin typeface="Calibri"/>
                <a:cs typeface="Arial"/>
              </a:rPr>
              <a:t>differences</a:t>
            </a:r>
            <a:endParaRPr lang="es-ES_tradnl" sz="2400" dirty="0">
              <a:solidFill>
                <a:srgbClr val="DBB7FF"/>
              </a:solidFill>
              <a:effectLst>
                <a:outerShdw blurRad="50800" dist="38100" dir="2700000" algn="tl">
                  <a:prstClr val="black">
                    <a:alpha val="40000"/>
                  </a:prstClr>
                </a:outerShdw>
              </a:effectLst>
              <a:latin typeface="Calibri"/>
              <a:cs typeface="Arial"/>
            </a:endParaRPr>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0032" y="3697294"/>
            <a:ext cx="3902968" cy="3018164"/>
          </a:xfrm>
          <a:prstGeom prst="rect">
            <a:avLst/>
          </a:prstGeom>
        </p:spPr>
      </p:pic>
    </p:spTree>
    <p:extLst>
      <p:ext uri="{BB962C8B-B14F-4D97-AF65-F5344CB8AC3E}">
        <p14:creationId xmlns:p14="http://schemas.microsoft.com/office/powerpoint/2010/main" val="336211048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45"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2000"/>
                                        <p:tgtEl>
                                          <p:spTgt spid="10"/>
                                        </p:tgtEl>
                                      </p:cBhvr>
                                    </p:animEffect>
                                    <p:anim calcmode="lin" valueType="num">
                                      <p:cBhvr>
                                        <p:cTn id="16" dur="2000" fill="hold"/>
                                        <p:tgtEl>
                                          <p:spTgt spid="10"/>
                                        </p:tgtEl>
                                        <p:attrNameLst>
                                          <p:attrName>ppt_w</p:attrName>
                                        </p:attrNameLst>
                                      </p:cBhvr>
                                      <p:tavLst>
                                        <p:tav tm="0" fmla="#ppt_w*sin(2.5*pi*$)">
                                          <p:val>
                                            <p:fltVal val="0"/>
                                          </p:val>
                                        </p:tav>
                                        <p:tav tm="100000">
                                          <p:val>
                                            <p:fltVal val="1"/>
                                          </p:val>
                                        </p:tav>
                                      </p:tavLst>
                                    </p:anim>
                                    <p:anim calcmode="lin" valueType="num">
                                      <p:cBhvr>
                                        <p:cTn id="17" dur="20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animEffect transition="in" filter="fade">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75656" y="260648"/>
            <a:ext cx="6949239" cy="1280890"/>
          </a:xfrm>
        </p:spPr>
        <p:txBody>
          <a:bodyPr>
            <a:normAutofit fontScale="90000"/>
          </a:bodyPr>
          <a:lstStyle/>
          <a:p>
            <a:r>
              <a:rPr lang="es-CO" dirty="0" smtClean="0"/>
              <a:t>2</a:t>
            </a:r>
            <a:r>
              <a:rPr lang="es-CO" sz="4000" dirty="0" smtClean="0"/>
              <a:t>. </a:t>
            </a:r>
            <a:r>
              <a:rPr lang="es-CO" sz="4000" dirty="0" err="1" smtClean="0"/>
              <a:t>Assessment</a:t>
            </a:r>
            <a:r>
              <a:rPr lang="es-CO" sz="4000" dirty="0" smtClean="0"/>
              <a:t> &amp;</a:t>
            </a:r>
            <a:r>
              <a:rPr lang="es-CO" sz="4000" dirty="0" err="1" smtClean="0"/>
              <a:t>Instruction</a:t>
            </a:r>
            <a:r>
              <a:rPr lang="es-CO" sz="4000" dirty="0" smtClean="0"/>
              <a:t> are Inseparable</a:t>
            </a:r>
            <a:endParaRPr lang="es-CO" sz="4000" dirty="0"/>
          </a:p>
        </p:txBody>
      </p:sp>
      <p:sp>
        <p:nvSpPr>
          <p:cNvPr id="3" name="Marcador de contenido 2"/>
          <p:cNvSpPr>
            <a:spLocks noGrp="1"/>
          </p:cNvSpPr>
          <p:nvPr>
            <p:ph idx="1"/>
          </p:nvPr>
        </p:nvSpPr>
        <p:spPr>
          <a:xfrm>
            <a:off x="539552" y="1700808"/>
            <a:ext cx="8064896" cy="2664296"/>
          </a:xfrm>
        </p:spPr>
        <p:txBody>
          <a:bodyPr>
            <a:noAutofit/>
          </a:bodyPr>
          <a:lstStyle/>
          <a:p>
            <a:r>
              <a:rPr lang="es-CO" sz="2000" dirty="0" err="1" smtClean="0">
                <a:solidFill>
                  <a:srgbClr val="0070C0"/>
                </a:solidFill>
              </a:rPr>
              <a:t>The</a:t>
            </a:r>
            <a:r>
              <a:rPr lang="es-CO" sz="2000" dirty="0" smtClean="0">
                <a:solidFill>
                  <a:srgbClr val="0070C0"/>
                </a:solidFill>
              </a:rPr>
              <a:t> </a:t>
            </a:r>
            <a:r>
              <a:rPr lang="es-CO" sz="2000" dirty="0" err="1" smtClean="0">
                <a:solidFill>
                  <a:srgbClr val="0070C0"/>
                </a:solidFill>
              </a:rPr>
              <a:t>assessment</a:t>
            </a:r>
            <a:r>
              <a:rPr lang="es-CO" sz="2000" dirty="0" smtClean="0">
                <a:solidFill>
                  <a:srgbClr val="0070C0"/>
                </a:solidFill>
              </a:rPr>
              <a:t> </a:t>
            </a:r>
            <a:r>
              <a:rPr lang="es-CO" sz="2000" dirty="0" err="1" smtClean="0">
                <a:solidFill>
                  <a:srgbClr val="0070C0"/>
                </a:solidFill>
              </a:rPr>
              <a:t>goal</a:t>
            </a:r>
            <a:r>
              <a:rPr lang="es-CO" sz="2000" dirty="0" smtClean="0">
                <a:solidFill>
                  <a:srgbClr val="0070C0"/>
                </a:solidFill>
              </a:rPr>
              <a:t> </a:t>
            </a:r>
            <a:r>
              <a:rPr lang="es-CO" sz="2000" dirty="0" err="1" smtClean="0">
                <a:solidFill>
                  <a:srgbClr val="0070C0"/>
                </a:solidFill>
              </a:rPr>
              <a:t>is</a:t>
            </a:r>
            <a:r>
              <a:rPr lang="es-CO" sz="2000" dirty="0" smtClean="0">
                <a:solidFill>
                  <a:srgbClr val="0070C0"/>
                </a:solidFill>
              </a:rPr>
              <a:t> </a:t>
            </a:r>
            <a:r>
              <a:rPr lang="es-CO" sz="2000" dirty="0" err="1" smtClean="0">
                <a:solidFill>
                  <a:srgbClr val="0070C0"/>
                </a:solidFill>
              </a:rPr>
              <a:t>to</a:t>
            </a:r>
            <a:r>
              <a:rPr lang="es-CO" sz="2000" dirty="0" smtClean="0">
                <a:solidFill>
                  <a:srgbClr val="0070C0"/>
                </a:solidFill>
              </a:rPr>
              <a:t> </a:t>
            </a:r>
            <a:r>
              <a:rPr lang="es-CO" sz="2000" dirty="0" err="1" smtClean="0">
                <a:solidFill>
                  <a:srgbClr val="0070C0"/>
                </a:solidFill>
              </a:rPr>
              <a:t>provide</a:t>
            </a:r>
            <a:r>
              <a:rPr lang="es-CO" sz="2000" dirty="0" smtClean="0">
                <a:solidFill>
                  <a:srgbClr val="0070C0"/>
                </a:solidFill>
              </a:rPr>
              <a:t> </a:t>
            </a:r>
            <a:r>
              <a:rPr lang="es-CO" sz="2000" dirty="0" err="1" smtClean="0">
                <a:solidFill>
                  <a:srgbClr val="0070C0"/>
                </a:solidFill>
              </a:rPr>
              <a:t>teachers</a:t>
            </a:r>
            <a:r>
              <a:rPr lang="es-CO" sz="2000" dirty="0" smtClean="0">
                <a:solidFill>
                  <a:srgbClr val="0070C0"/>
                </a:solidFill>
              </a:rPr>
              <a:t> </a:t>
            </a:r>
            <a:r>
              <a:rPr lang="es-CO" sz="2000" dirty="0" err="1" smtClean="0">
                <a:solidFill>
                  <a:srgbClr val="0070C0"/>
                </a:solidFill>
              </a:rPr>
              <a:t>day-to-day</a:t>
            </a:r>
            <a:r>
              <a:rPr lang="es-CO" sz="2000" dirty="0" smtClean="0">
                <a:solidFill>
                  <a:srgbClr val="0070C0"/>
                </a:solidFill>
              </a:rPr>
              <a:t> data </a:t>
            </a:r>
            <a:r>
              <a:rPr lang="es-CO" sz="2000" dirty="0" err="1" smtClean="0">
                <a:solidFill>
                  <a:srgbClr val="0070C0"/>
                </a:solidFill>
              </a:rPr>
              <a:t>on</a:t>
            </a:r>
            <a:r>
              <a:rPr lang="es-CO" sz="2000" dirty="0" smtClean="0">
                <a:solidFill>
                  <a:srgbClr val="0070C0"/>
                </a:solidFill>
              </a:rPr>
              <a:t> </a:t>
            </a:r>
            <a:r>
              <a:rPr lang="es-CO" sz="2000" dirty="0" err="1" smtClean="0">
                <a:solidFill>
                  <a:srgbClr val="0070C0"/>
                </a:solidFill>
              </a:rPr>
              <a:t>students´readiness</a:t>
            </a:r>
            <a:r>
              <a:rPr lang="es-CO" sz="2000" dirty="0" smtClean="0">
                <a:solidFill>
                  <a:srgbClr val="0070C0"/>
                </a:solidFill>
              </a:rPr>
              <a:t> </a:t>
            </a:r>
            <a:r>
              <a:rPr lang="es-CO" sz="2000" dirty="0" err="1" smtClean="0">
                <a:solidFill>
                  <a:srgbClr val="0070C0"/>
                </a:solidFill>
              </a:rPr>
              <a:t>for</a:t>
            </a:r>
            <a:r>
              <a:rPr lang="es-CO" sz="2000" dirty="0" smtClean="0">
                <a:solidFill>
                  <a:srgbClr val="0070C0"/>
                </a:solidFill>
              </a:rPr>
              <a:t> particular ideas and </a:t>
            </a:r>
            <a:r>
              <a:rPr lang="es-CO" sz="2000" dirty="0" err="1" smtClean="0">
                <a:solidFill>
                  <a:srgbClr val="0070C0"/>
                </a:solidFill>
              </a:rPr>
              <a:t>skills</a:t>
            </a:r>
            <a:r>
              <a:rPr lang="es-CO" sz="2000" dirty="0" smtClean="0">
                <a:solidFill>
                  <a:srgbClr val="0070C0"/>
                </a:solidFill>
              </a:rPr>
              <a:t>, </a:t>
            </a:r>
            <a:r>
              <a:rPr lang="es-CO" sz="2000" dirty="0" err="1" smtClean="0">
                <a:solidFill>
                  <a:srgbClr val="0070C0"/>
                </a:solidFill>
              </a:rPr>
              <a:t>their</a:t>
            </a:r>
            <a:r>
              <a:rPr lang="es-CO" sz="2000" dirty="0" smtClean="0">
                <a:solidFill>
                  <a:srgbClr val="0070C0"/>
                </a:solidFill>
              </a:rPr>
              <a:t> </a:t>
            </a:r>
            <a:r>
              <a:rPr lang="es-CO" sz="2000" dirty="0" err="1" smtClean="0">
                <a:solidFill>
                  <a:srgbClr val="0070C0"/>
                </a:solidFill>
              </a:rPr>
              <a:t>interests</a:t>
            </a:r>
            <a:r>
              <a:rPr lang="es-CO" sz="2000" dirty="0" smtClean="0">
                <a:solidFill>
                  <a:srgbClr val="0070C0"/>
                </a:solidFill>
              </a:rPr>
              <a:t> and </a:t>
            </a:r>
            <a:r>
              <a:rPr lang="es-CO" sz="2000" dirty="0" err="1" smtClean="0">
                <a:solidFill>
                  <a:srgbClr val="0070C0"/>
                </a:solidFill>
              </a:rPr>
              <a:t>their</a:t>
            </a:r>
            <a:r>
              <a:rPr lang="es-CO" sz="2000" dirty="0" smtClean="0">
                <a:solidFill>
                  <a:srgbClr val="0070C0"/>
                </a:solidFill>
              </a:rPr>
              <a:t> </a:t>
            </a:r>
            <a:r>
              <a:rPr lang="es-CO" sz="2000" dirty="0" err="1" smtClean="0">
                <a:solidFill>
                  <a:srgbClr val="0070C0"/>
                </a:solidFill>
              </a:rPr>
              <a:t>learning</a:t>
            </a:r>
            <a:r>
              <a:rPr lang="es-CO" sz="2000" dirty="0" smtClean="0">
                <a:solidFill>
                  <a:srgbClr val="0070C0"/>
                </a:solidFill>
              </a:rPr>
              <a:t> </a:t>
            </a:r>
            <a:r>
              <a:rPr lang="es-CO" sz="2000" dirty="0" err="1" smtClean="0">
                <a:solidFill>
                  <a:srgbClr val="0070C0"/>
                </a:solidFill>
              </a:rPr>
              <a:t>profiles</a:t>
            </a:r>
            <a:r>
              <a:rPr lang="es-CO" sz="2000" dirty="0" smtClean="0">
                <a:solidFill>
                  <a:srgbClr val="0070C0"/>
                </a:solidFill>
              </a:rPr>
              <a:t>.</a:t>
            </a:r>
          </a:p>
          <a:p>
            <a:pPr marL="0" indent="0">
              <a:buNone/>
            </a:pPr>
            <a:r>
              <a:rPr lang="es-CO" sz="2000" dirty="0" err="1" smtClean="0">
                <a:solidFill>
                  <a:srgbClr val="0070C0"/>
                </a:solidFill>
              </a:rPr>
              <a:t>It</a:t>
            </a:r>
            <a:r>
              <a:rPr lang="es-CO" sz="2000" dirty="0" smtClean="0">
                <a:solidFill>
                  <a:srgbClr val="0070C0"/>
                </a:solidFill>
              </a:rPr>
              <a:t> </a:t>
            </a:r>
            <a:r>
              <a:rPr lang="es-CO" sz="2000" dirty="0" err="1" smtClean="0">
                <a:solidFill>
                  <a:srgbClr val="0070C0"/>
                </a:solidFill>
              </a:rPr>
              <a:t>may</a:t>
            </a:r>
            <a:r>
              <a:rPr lang="es-CO" sz="2000" dirty="0" smtClean="0">
                <a:solidFill>
                  <a:srgbClr val="0070C0"/>
                </a:solidFill>
              </a:rPr>
              <a:t> come </a:t>
            </a:r>
            <a:r>
              <a:rPr lang="es-CO" sz="2000" dirty="0" err="1" smtClean="0">
                <a:solidFill>
                  <a:srgbClr val="0070C0"/>
                </a:solidFill>
              </a:rPr>
              <a:t>from</a:t>
            </a:r>
            <a:r>
              <a:rPr lang="es-CO" sz="2000" dirty="0" smtClean="0">
                <a:solidFill>
                  <a:srgbClr val="0070C0"/>
                </a:solidFill>
              </a:rPr>
              <a:t>: </a:t>
            </a:r>
            <a:r>
              <a:rPr lang="es-CO" sz="2000" dirty="0" err="1" smtClean="0">
                <a:solidFill>
                  <a:srgbClr val="0070C0"/>
                </a:solidFill>
              </a:rPr>
              <a:t>small-group</a:t>
            </a:r>
            <a:r>
              <a:rPr lang="es-CO" sz="2000" dirty="0" smtClean="0">
                <a:solidFill>
                  <a:srgbClr val="0070C0"/>
                </a:solidFill>
              </a:rPr>
              <a:t> </a:t>
            </a:r>
            <a:r>
              <a:rPr lang="es-CO" sz="2000" dirty="0" err="1" smtClean="0">
                <a:solidFill>
                  <a:srgbClr val="0070C0"/>
                </a:solidFill>
              </a:rPr>
              <a:t>or</a:t>
            </a:r>
            <a:r>
              <a:rPr lang="es-CO" sz="2000" dirty="0" smtClean="0">
                <a:solidFill>
                  <a:srgbClr val="0070C0"/>
                </a:solidFill>
              </a:rPr>
              <a:t> </a:t>
            </a:r>
            <a:r>
              <a:rPr lang="es-CO" sz="2000" dirty="0" err="1" smtClean="0">
                <a:solidFill>
                  <a:srgbClr val="0070C0"/>
                </a:solidFill>
              </a:rPr>
              <a:t>whole-group</a:t>
            </a:r>
            <a:r>
              <a:rPr lang="es-CO" sz="2000" dirty="0" smtClean="0">
                <a:solidFill>
                  <a:srgbClr val="0070C0"/>
                </a:solidFill>
              </a:rPr>
              <a:t> </a:t>
            </a:r>
            <a:r>
              <a:rPr lang="es-CO" sz="2000" dirty="0" err="1" smtClean="0">
                <a:solidFill>
                  <a:srgbClr val="0070C0"/>
                </a:solidFill>
              </a:rPr>
              <a:t>discussions</a:t>
            </a:r>
            <a:r>
              <a:rPr lang="es-CO" sz="2000" dirty="0" smtClean="0">
                <a:solidFill>
                  <a:srgbClr val="0070C0"/>
                </a:solidFill>
              </a:rPr>
              <a:t>, </a:t>
            </a:r>
            <a:r>
              <a:rPr lang="es-CO" sz="2000" dirty="0" err="1" smtClean="0">
                <a:solidFill>
                  <a:srgbClr val="0070C0"/>
                </a:solidFill>
              </a:rPr>
              <a:t>journal</a:t>
            </a:r>
            <a:r>
              <a:rPr lang="es-CO" sz="2000" dirty="0" smtClean="0">
                <a:solidFill>
                  <a:srgbClr val="0070C0"/>
                </a:solidFill>
              </a:rPr>
              <a:t> </a:t>
            </a:r>
            <a:r>
              <a:rPr lang="es-CO" sz="2000" dirty="0" err="1" smtClean="0">
                <a:solidFill>
                  <a:srgbClr val="0070C0"/>
                </a:solidFill>
              </a:rPr>
              <a:t>entries</a:t>
            </a:r>
            <a:r>
              <a:rPr lang="es-CO" sz="2000" dirty="0" smtClean="0">
                <a:solidFill>
                  <a:srgbClr val="0070C0"/>
                </a:solidFill>
              </a:rPr>
              <a:t>, </a:t>
            </a:r>
            <a:r>
              <a:rPr lang="es-CO" sz="2000" dirty="0" smtClean="0">
                <a:solidFill>
                  <a:srgbClr val="0070C0"/>
                </a:solidFill>
              </a:rPr>
              <a:t>portfolio </a:t>
            </a:r>
            <a:r>
              <a:rPr lang="es-CO" sz="2000" dirty="0" err="1" smtClean="0">
                <a:solidFill>
                  <a:srgbClr val="0070C0"/>
                </a:solidFill>
              </a:rPr>
              <a:t>entries</a:t>
            </a:r>
            <a:r>
              <a:rPr lang="es-CO" sz="2000" dirty="0" smtClean="0">
                <a:solidFill>
                  <a:srgbClr val="0070C0"/>
                </a:solidFill>
              </a:rPr>
              <a:t>, </a:t>
            </a:r>
            <a:r>
              <a:rPr lang="es-CO" sz="2000" dirty="0" err="1" smtClean="0">
                <a:solidFill>
                  <a:srgbClr val="0070C0"/>
                </a:solidFill>
              </a:rPr>
              <a:t>exit</a:t>
            </a:r>
            <a:r>
              <a:rPr lang="es-CO" sz="2000" dirty="0" smtClean="0">
                <a:solidFill>
                  <a:srgbClr val="0070C0"/>
                </a:solidFill>
              </a:rPr>
              <a:t> </a:t>
            </a:r>
            <a:r>
              <a:rPr lang="es-CO" sz="2000" dirty="0" err="1" smtClean="0">
                <a:solidFill>
                  <a:srgbClr val="0070C0"/>
                </a:solidFill>
              </a:rPr>
              <a:t>cards</a:t>
            </a:r>
            <a:r>
              <a:rPr lang="es-CO" sz="2000" dirty="0" smtClean="0">
                <a:solidFill>
                  <a:srgbClr val="0070C0"/>
                </a:solidFill>
              </a:rPr>
              <a:t>, </a:t>
            </a:r>
            <a:r>
              <a:rPr lang="es-CO" sz="2000" dirty="0" err="1" smtClean="0">
                <a:solidFill>
                  <a:srgbClr val="0070C0"/>
                </a:solidFill>
              </a:rPr>
              <a:t>skill</a:t>
            </a:r>
            <a:r>
              <a:rPr lang="es-CO" sz="2000" dirty="0" smtClean="0">
                <a:solidFill>
                  <a:srgbClr val="0070C0"/>
                </a:solidFill>
              </a:rPr>
              <a:t> </a:t>
            </a:r>
            <a:r>
              <a:rPr lang="es-CO" sz="2000" dirty="0" err="1" smtClean="0">
                <a:solidFill>
                  <a:srgbClr val="0070C0"/>
                </a:solidFill>
              </a:rPr>
              <a:t>inventories</a:t>
            </a:r>
            <a:r>
              <a:rPr lang="es-CO" sz="2000" dirty="0" smtClean="0">
                <a:solidFill>
                  <a:srgbClr val="0070C0"/>
                </a:solidFill>
              </a:rPr>
              <a:t>, </a:t>
            </a:r>
            <a:r>
              <a:rPr lang="es-CO" sz="2000" dirty="0" smtClean="0">
                <a:solidFill>
                  <a:srgbClr val="0070C0"/>
                </a:solidFill>
              </a:rPr>
              <a:t>pre-</a:t>
            </a:r>
            <a:r>
              <a:rPr lang="es-CO" sz="2000" dirty="0" err="1" smtClean="0">
                <a:solidFill>
                  <a:srgbClr val="0070C0"/>
                </a:solidFill>
              </a:rPr>
              <a:t>tests</a:t>
            </a:r>
            <a:r>
              <a:rPr lang="es-CO" sz="2000" dirty="0" smtClean="0">
                <a:solidFill>
                  <a:srgbClr val="0070C0"/>
                </a:solidFill>
              </a:rPr>
              <a:t>, </a:t>
            </a:r>
            <a:r>
              <a:rPr lang="es-CO" sz="2000" dirty="0" err="1" smtClean="0">
                <a:solidFill>
                  <a:srgbClr val="0070C0"/>
                </a:solidFill>
              </a:rPr>
              <a:t>homework</a:t>
            </a:r>
            <a:r>
              <a:rPr lang="es-CO" sz="2000" dirty="0" smtClean="0">
                <a:solidFill>
                  <a:srgbClr val="0070C0"/>
                </a:solidFill>
              </a:rPr>
              <a:t> </a:t>
            </a:r>
            <a:r>
              <a:rPr lang="es-CO" sz="2000" dirty="0" err="1" smtClean="0">
                <a:solidFill>
                  <a:srgbClr val="0070C0"/>
                </a:solidFill>
              </a:rPr>
              <a:t>assignments</a:t>
            </a:r>
            <a:r>
              <a:rPr lang="es-CO" sz="2000" dirty="0" smtClean="0">
                <a:solidFill>
                  <a:srgbClr val="0070C0"/>
                </a:solidFill>
              </a:rPr>
              <a:t>, </a:t>
            </a:r>
            <a:r>
              <a:rPr lang="es-CO" sz="2000" dirty="0" err="1" smtClean="0">
                <a:solidFill>
                  <a:srgbClr val="0070C0"/>
                </a:solidFill>
              </a:rPr>
              <a:t>student</a:t>
            </a:r>
            <a:r>
              <a:rPr lang="es-CO" sz="2000" dirty="0" smtClean="0">
                <a:solidFill>
                  <a:srgbClr val="0070C0"/>
                </a:solidFill>
              </a:rPr>
              <a:t> </a:t>
            </a:r>
            <a:r>
              <a:rPr lang="es-CO" sz="2000" dirty="0" err="1" smtClean="0">
                <a:solidFill>
                  <a:srgbClr val="0070C0"/>
                </a:solidFill>
              </a:rPr>
              <a:t>opinion</a:t>
            </a:r>
            <a:r>
              <a:rPr lang="es-CO" sz="2000" dirty="0" smtClean="0">
                <a:solidFill>
                  <a:srgbClr val="0070C0"/>
                </a:solidFill>
              </a:rPr>
              <a:t> </a:t>
            </a:r>
            <a:r>
              <a:rPr lang="es-CO" sz="2000" dirty="0" err="1" smtClean="0">
                <a:solidFill>
                  <a:srgbClr val="0070C0"/>
                </a:solidFill>
              </a:rPr>
              <a:t>or</a:t>
            </a:r>
            <a:r>
              <a:rPr lang="es-CO" sz="2000" dirty="0" smtClean="0">
                <a:solidFill>
                  <a:srgbClr val="0070C0"/>
                </a:solidFill>
              </a:rPr>
              <a:t> </a:t>
            </a:r>
            <a:r>
              <a:rPr lang="es-CO" sz="2000" dirty="0" err="1" smtClean="0">
                <a:solidFill>
                  <a:srgbClr val="0070C0"/>
                </a:solidFill>
              </a:rPr>
              <a:t>interest</a:t>
            </a:r>
            <a:r>
              <a:rPr lang="es-CO" sz="2000" dirty="0" smtClean="0">
                <a:solidFill>
                  <a:srgbClr val="0070C0"/>
                </a:solidFill>
              </a:rPr>
              <a:t> </a:t>
            </a:r>
            <a:r>
              <a:rPr lang="es-CO" sz="2000" dirty="0" err="1" smtClean="0">
                <a:solidFill>
                  <a:srgbClr val="0070C0"/>
                </a:solidFill>
              </a:rPr>
              <a:t>surveys</a:t>
            </a:r>
            <a:r>
              <a:rPr lang="es-CO" sz="2000" dirty="0" smtClean="0">
                <a:solidFill>
                  <a:srgbClr val="0070C0"/>
                </a:solidFill>
              </a:rPr>
              <a:t>.</a:t>
            </a:r>
          </a:p>
          <a:p>
            <a:pPr marL="0" indent="0">
              <a:buNone/>
            </a:pPr>
            <a:r>
              <a:rPr lang="es-CO" sz="2000" dirty="0" err="1" smtClean="0">
                <a:solidFill>
                  <a:srgbClr val="0070C0"/>
                </a:solidFill>
              </a:rPr>
              <a:t>The</a:t>
            </a:r>
            <a:r>
              <a:rPr lang="es-CO" sz="2000" dirty="0" smtClean="0">
                <a:solidFill>
                  <a:srgbClr val="0070C0"/>
                </a:solidFill>
              </a:rPr>
              <a:t> </a:t>
            </a:r>
            <a:r>
              <a:rPr lang="es-CO" sz="2000" dirty="0" err="1" smtClean="0">
                <a:solidFill>
                  <a:srgbClr val="0070C0"/>
                </a:solidFill>
              </a:rPr>
              <a:t>teacher</a:t>
            </a:r>
            <a:r>
              <a:rPr lang="es-CO" sz="2000" dirty="0" smtClean="0">
                <a:solidFill>
                  <a:srgbClr val="0070C0"/>
                </a:solidFill>
              </a:rPr>
              <a:t> </a:t>
            </a:r>
            <a:r>
              <a:rPr lang="es-CO" sz="2000" dirty="0" err="1" smtClean="0">
                <a:solidFill>
                  <a:srgbClr val="0070C0"/>
                </a:solidFill>
              </a:rPr>
              <a:t>then</a:t>
            </a:r>
            <a:r>
              <a:rPr lang="es-CO" sz="2000" dirty="0" smtClean="0">
                <a:solidFill>
                  <a:srgbClr val="0070C0"/>
                </a:solidFill>
              </a:rPr>
              <a:t> </a:t>
            </a:r>
            <a:r>
              <a:rPr lang="es-CO" sz="2000" dirty="0" err="1" smtClean="0">
                <a:solidFill>
                  <a:srgbClr val="0070C0"/>
                </a:solidFill>
              </a:rPr>
              <a:t>shapes</a:t>
            </a:r>
            <a:r>
              <a:rPr lang="es-CO" sz="2000" dirty="0" smtClean="0">
                <a:solidFill>
                  <a:srgbClr val="0070C0"/>
                </a:solidFill>
              </a:rPr>
              <a:t> </a:t>
            </a:r>
            <a:r>
              <a:rPr lang="es-CO" sz="2000" dirty="0" err="1" smtClean="0">
                <a:solidFill>
                  <a:srgbClr val="0070C0"/>
                </a:solidFill>
              </a:rPr>
              <a:t>tomorrow´s</a:t>
            </a:r>
            <a:r>
              <a:rPr lang="es-CO" sz="2000" dirty="0" smtClean="0">
                <a:solidFill>
                  <a:srgbClr val="0070C0"/>
                </a:solidFill>
              </a:rPr>
              <a:t> </a:t>
            </a:r>
            <a:r>
              <a:rPr lang="es-CO" sz="2000" dirty="0" err="1" smtClean="0">
                <a:solidFill>
                  <a:srgbClr val="0070C0"/>
                </a:solidFill>
              </a:rPr>
              <a:t>lesson</a:t>
            </a:r>
            <a:r>
              <a:rPr lang="es-CO" sz="2000" dirty="0" smtClean="0">
                <a:solidFill>
                  <a:srgbClr val="0070C0"/>
                </a:solidFill>
              </a:rPr>
              <a:t>.</a:t>
            </a:r>
          </a:p>
          <a:p>
            <a:pPr marL="0" indent="0">
              <a:buNone/>
            </a:pPr>
            <a:endParaRPr lang="es-CO" sz="2000" dirty="0" smtClean="0">
              <a:solidFill>
                <a:srgbClr val="00B0F0"/>
              </a:solidFill>
            </a:endParaRPr>
          </a:p>
          <a:p>
            <a:pPr marL="0" indent="0">
              <a:buNone/>
            </a:pPr>
            <a:endParaRPr lang="es-CO" sz="2000" dirty="0">
              <a:solidFill>
                <a:srgbClr val="0070C0"/>
              </a:solidFill>
            </a:endParaRPr>
          </a:p>
        </p:txBody>
      </p:sp>
      <p:pic>
        <p:nvPicPr>
          <p:cNvPr id="16" name="Imagen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6324" y="4289861"/>
            <a:ext cx="3397844" cy="2568138"/>
          </a:xfrm>
          <a:prstGeom prst="rect">
            <a:avLst/>
          </a:prstGeom>
        </p:spPr>
      </p:pic>
    </p:spTree>
    <p:extLst>
      <p:ext uri="{BB962C8B-B14F-4D97-AF65-F5344CB8AC3E}">
        <p14:creationId xmlns:p14="http://schemas.microsoft.com/office/powerpoint/2010/main" val="9263552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down)">
                                      <p:cBhvr>
                                        <p:cTn id="25" dur="580">
                                          <p:stCondLst>
                                            <p:cond delay="0"/>
                                          </p:stCondLst>
                                        </p:cTn>
                                        <p:tgtEl>
                                          <p:spTgt spid="16"/>
                                        </p:tgtEl>
                                      </p:cBhvr>
                                    </p:animEffect>
                                    <p:anim calcmode="lin" valueType="num">
                                      <p:cBhvr>
                                        <p:cTn id="26"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31" dur="26">
                                          <p:stCondLst>
                                            <p:cond delay="650"/>
                                          </p:stCondLst>
                                        </p:cTn>
                                        <p:tgtEl>
                                          <p:spTgt spid="16"/>
                                        </p:tgtEl>
                                      </p:cBhvr>
                                      <p:to x="100000" y="60000"/>
                                    </p:animScale>
                                    <p:animScale>
                                      <p:cBhvr>
                                        <p:cTn id="32" dur="166" decel="50000">
                                          <p:stCondLst>
                                            <p:cond delay="676"/>
                                          </p:stCondLst>
                                        </p:cTn>
                                        <p:tgtEl>
                                          <p:spTgt spid="16"/>
                                        </p:tgtEl>
                                      </p:cBhvr>
                                      <p:to x="100000" y="100000"/>
                                    </p:animScale>
                                    <p:animScale>
                                      <p:cBhvr>
                                        <p:cTn id="33" dur="26">
                                          <p:stCondLst>
                                            <p:cond delay="1312"/>
                                          </p:stCondLst>
                                        </p:cTn>
                                        <p:tgtEl>
                                          <p:spTgt spid="16"/>
                                        </p:tgtEl>
                                      </p:cBhvr>
                                      <p:to x="100000" y="80000"/>
                                    </p:animScale>
                                    <p:animScale>
                                      <p:cBhvr>
                                        <p:cTn id="34" dur="166" decel="50000">
                                          <p:stCondLst>
                                            <p:cond delay="1338"/>
                                          </p:stCondLst>
                                        </p:cTn>
                                        <p:tgtEl>
                                          <p:spTgt spid="16"/>
                                        </p:tgtEl>
                                      </p:cBhvr>
                                      <p:to x="100000" y="100000"/>
                                    </p:animScale>
                                    <p:animScale>
                                      <p:cBhvr>
                                        <p:cTn id="35" dur="26">
                                          <p:stCondLst>
                                            <p:cond delay="1642"/>
                                          </p:stCondLst>
                                        </p:cTn>
                                        <p:tgtEl>
                                          <p:spTgt spid="16"/>
                                        </p:tgtEl>
                                      </p:cBhvr>
                                      <p:to x="100000" y="90000"/>
                                    </p:animScale>
                                    <p:animScale>
                                      <p:cBhvr>
                                        <p:cTn id="36" dur="166" decel="50000">
                                          <p:stCondLst>
                                            <p:cond delay="1668"/>
                                          </p:stCondLst>
                                        </p:cTn>
                                        <p:tgtEl>
                                          <p:spTgt spid="16"/>
                                        </p:tgtEl>
                                      </p:cBhvr>
                                      <p:to x="100000" y="100000"/>
                                    </p:animScale>
                                    <p:animScale>
                                      <p:cBhvr>
                                        <p:cTn id="37" dur="26">
                                          <p:stCondLst>
                                            <p:cond delay="1808"/>
                                          </p:stCondLst>
                                        </p:cTn>
                                        <p:tgtEl>
                                          <p:spTgt spid="16"/>
                                        </p:tgtEl>
                                      </p:cBhvr>
                                      <p:to x="100000" y="95000"/>
                                    </p:animScale>
                                    <p:animScale>
                                      <p:cBhvr>
                                        <p:cTn id="38" dur="166" decel="50000">
                                          <p:stCondLst>
                                            <p:cond delay="1834"/>
                                          </p:stCondLst>
                                        </p:cTn>
                                        <p:tgtEl>
                                          <p:spTgt spid="16"/>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3">
                                            <p:txEl>
                                              <p:pRg st="0" end="0"/>
                                            </p:txEl>
                                          </p:spTgt>
                                        </p:tgtEl>
                                        <p:attrNameLst>
                                          <p:attrName>style.visibility</p:attrName>
                                        </p:attrNameLst>
                                      </p:cBhvr>
                                      <p:to>
                                        <p:strVal val="visible"/>
                                      </p:to>
                                    </p:set>
                                    <p:anim calcmode="lin" valueType="num">
                                      <p:cBhvr>
                                        <p:cTn id="4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grpId="0" nodeType="clickEffect">
                                  <p:stCondLst>
                                    <p:cond delay="0"/>
                                  </p:stCondLst>
                                  <p:childTnLst>
                                    <p:set>
                                      <p:cBhvr>
                                        <p:cTn id="49" dur="1" fill="hold">
                                          <p:stCondLst>
                                            <p:cond delay="0"/>
                                          </p:stCondLst>
                                        </p:cTn>
                                        <p:tgtEl>
                                          <p:spTgt spid="3">
                                            <p:txEl>
                                              <p:pRg st="1" end="1"/>
                                            </p:txEl>
                                          </p:spTgt>
                                        </p:tgtEl>
                                        <p:attrNameLst>
                                          <p:attrName>style.visibility</p:attrName>
                                        </p:attrNameLst>
                                      </p:cBhvr>
                                      <p:to>
                                        <p:strVal val="visible"/>
                                      </p:to>
                                    </p:set>
                                    <p:anim calcmode="lin" valueType="num">
                                      <p:cBhvr>
                                        <p:cTn id="50"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51"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52" dur="500"/>
                                        <p:tgtEl>
                                          <p:spTgt spid="3">
                                            <p:txEl>
                                              <p:pRg st="1" end="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grpId="0" nodeType="clickEffect">
                                  <p:stCondLst>
                                    <p:cond delay="0"/>
                                  </p:stCondLst>
                                  <p:childTnLst>
                                    <p:set>
                                      <p:cBhvr>
                                        <p:cTn id="56" dur="1" fill="hold">
                                          <p:stCondLst>
                                            <p:cond delay="0"/>
                                          </p:stCondLst>
                                        </p:cTn>
                                        <p:tgtEl>
                                          <p:spTgt spid="3">
                                            <p:txEl>
                                              <p:pRg st="2" end="2"/>
                                            </p:txEl>
                                          </p:spTgt>
                                        </p:tgtEl>
                                        <p:attrNameLst>
                                          <p:attrName>style.visibility</p:attrName>
                                        </p:attrNameLst>
                                      </p:cBhvr>
                                      <p:to>
                                        <p:strVal val="visible"/>
                                      </p:to>
                                    </p:set>
                                    <p:anim calcmode="lin" valueType="num">
                                      <p:cBhvr>
                                        <p:cTn id="5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58"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59"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07704" y="260648"/>
            <a:ext cx="6589200" cy="1280890"/>
          </a:xfrm>
        </p:spPr>
        <p:txBody>
          <a:bodyPr>
            <a:normAutofit/>
          </a:bodyPr>
          <a:lstStyle/>
          <a:p>
            <a:r>
              <a:rPr lang="es-CO" dirty="0" smtClean="0"/>
              <a:t>3. </a:t>
            </a:r>
            <a:r>
              <a:rPr lang="es-CO" sz="3100" dirty="0" err="1" smtClean="0"/>
              <a:t>The</a:t>
            </a:r>
            <a:r>
              <a:rPr lang="es-CO" sz="3100" dirty="0" smtClean="0"/>
              <a:t> </a:t>
            </a:r>
            <a:r>
              <a:rPr lang="es-CO" sz="3100" dirty="0" err="1" smtClean="0"/>
              <a:t>teacher</a:t>
            </a:r>
            <a:r>
              <a:rPr lang="es-CO" sz="3100" dirty="0" smtClean="0"/>
              <a:t> </a:t>
            </a:r>
            <a:r>
              <a:rPr lang="es-CO" sz="3100" dirty="0" err="1" smtClean="0"/>
              <a:t>Modifies</a:t>
            </a:r>
            <a:r>
              <a:rPr lang="es-CO" sz="3100" dirty="0" smtClean="0"/>
              <a:t> Content, </a:t>
            </a:r>
            <a:r>
              <a:rPr lang="es-CO" sz="3100" dirty="0" err="1" smtClean="0"/>
              <a:t>Process</a:t>
            </a:r>
            <a:r>
              <a:rPr lang="es-CO" sz="3100" dirty="0" smtClean="0"/>
              <a:t> and </a:t>
            </a:r>
            <a:r>
              <a:rPr lang="es-CO" sz="3100" dirty="0" err="1" smtClean="0"/>
              <a:t>Products</a:t>
            </a:r>
            <a:endParaRPr lang="es-CO" dirty="0"/>
          </a:p>
        </p:txBody>
      </p:sp>
      <p:pic>
        <p:nvPicPr>
          <p:cNvPr id="5" name="Marcador de contenido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627784" y="1833990"/>
            <a:ext cx="6192688" cy="2819146"/>
          </a:xfr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1840" y="4901632"/>
            <a:ext cx="3240360" cy="1945647"/>
          </a:xfrm>
          <a:prstGeom prst="rect">
            <a:avLst/>
          </a:prstGeom>
        </p:spPr>
      </p:pic>
    </p:spTree>
    <p:extLst>
      <p:ext uri="{BB962C8B-B14F-4D97-AF65-F5344CB8AC3E}">
        <p14:creationId xmlns:p14="http://schemas.microsoft.com/office/powerpoint/2010/main" val="209102934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2"/>
                                        </p:tgtEl>
                                        <p:attrNameLst>
                                          <p:attrName>r</p:attrName>
                                        </p:attrNameLst>
                                      </p:cBhvr>
                                    </p:animRot>
                                    <p:animRot by="-240000">
                                      <p:cBhvr>
                                        <p:cTn id="7" dur="200" fill="hold">
                                          <p:stCondLst>
                                            <p:cond delay="200"/>
                                          </p:stCondLst>
                                        </p:cTn>
                                        <p:tgtEl>
                                          <p:spTgt spid="2"/>
                                        </p:tgtEl>
                                        <p:attrNameLst>
                                          <p:attrName>r</p:attrName>
                                        </p:attrNameLst>
                                      </p:cBhvr>
                                    </p:animRot>
                                    <p:animRot by="240000">
                                      <p:cBhvr>
                                        <p:cTn id="8" dur="200" fill="hold">
                                          <p:stCondLst>
                                            <p:cond delay="400"/>
                                          </p:stCondLst>
                                        </p:cTn>
                                        <p:tgtEl>
                                          <p:spTgt spid="2"/>
                                        </p:tgtEl>
                                        <p:attrNameLst>
                                          <p:attrName>r</p:attrName>
                                        </p:attrNameLst>
                                      </p:cBhvr>
                                    </p:animRot>
                                    <p:animRot by="-240000">
                                      <p:cBhvr>
                                        <p:cTn id="9" dur="200" fill="hold">
                                          <p:stCondLst>
                                            <p:cond delay="600"/>
                                          </p:stCondLst>
                                        </p:cTn>
                                        <p:tgtEl>
                                          <p:spTgt spid="2"/>
                                        </p:tgtEl>
                                        <p:attrNameLst>
                                          <p:attrName>r</p:attrName>
                                        </p:attrNameLst>
                                      </p:cBhvr>
                                    </p:animRot>
                                    <p:animRot by="120000">
                                      <p:cBhvr>
                                        <p:cTn id="10" dur="200" fill="hold">
                                          <p:stCondLst>
                                            <p:cond delay="80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45201" y="624110"/>
            <a:ext cx="6947279" cy="1280890"/>
          </a:xfrm>
        </p:spPr>
        <p:txBody>
          <a:bodyPr/>
          <a:lstStyle/>
          <a:p>
            <a:r>
              <a:rPr lang="es-CO" dirty="0" smtClean="0"/>
              <a:t>4. </a:t>
            </a:r>
            <a:r>
              <a:rPr lang="es-CO" sz="2400" dirty="0" err="1" smtClean="0"/>
              <a:t>All</a:t>
            </a:r>
            <a:r>
              <a:rPr lang="es-CO" sz="2400" dirty="0" smtClean="0"/>
              <a:t> </a:t>
            </a:r>
            <a:r>
              <a:rPr lang="es-CO" sz="2400" dirty="0" err="1" smtClean="0"/>
              <a:t>students</a:t>
            </a:r>
            <a:r>
              <a:rPr lang="es-CO" sz="2400" dirty="0" smtClean="0"/>
              <a:t> </a:t>
            </a:r>
            <a:r>
              <a:rPr lang="es-CO" sz="2400" dirty="0" err="1" smtClean="0"/>
              <a:t>participate</a:t>
            </a:r>
            <a:r>
              <a:rPr lang="es-CO" sz="2400" dirty="0" smtClean="0"/>
              <a:t> in </a:t>
            </a:r>
            <a:r>
              <a:rPr lang="es-CO" sz="2400" dirty="0" err="1" smtClean="0"/>
              <a:t>respectful</a:t>
            </a:r>
            <a:r>
              <a:rPr lang="es-CO" sz="2400" dirty="0" smtClean="0"/>
              <a:t> </a:t>
            </a:r>
            <a:r>
              <a:rPr lang="es-CO" sz="2400" dirty="0" err="1" smtClean="0"/>
              <a:t>work</a:t>
            </a:r>
            <a:endParaRPr lang="es-CO" dirty="0"/>
          </a:p>
        </p:txBody>
      </p:sp>
      <p:sp>
        <p:nvSpPr>
          <p:cNvPr id="3" name="Marcador de contenido 2"/>
          <p:cNvSpPr>
            <a:spLocks noGrp="1"/>
          </p:cNvSpPr>
          <p:nvPr>
            <p:ph idx="1"/>
          </p:nvPr>
        </p:nvSpPr>
        <p:spPr>
          <a:xfrm>
            <a:off x="1187624" y="1412776"/>
            <a:ext cx="7704855" cy="2952328"/>
          </a:xfrm>
        </p:spPr>
        <p:txBody>
          <a:bodyPr>
            <a:normAutofit/>
          </a:bodyPr>
          <a:lstStyle/>
          <a:p>
            <a:r>
              <a:rPr lang="es-CO" sz="1600" dirty="0" err="1" smtClean="0">
                <a:solidFill>
                  <a:srgbClr val="0070C0"/>
                </a:solidFill>
              </a:rPr>
              <a:t>The</a:t>
            </a:r>
            <a:r>
              <a:rPr lang="es-CO" sz="1600" dirty="0" smtClean="0">
                <a:solidFill>
                  <a:srgbClr val="0070C0"/>
                </a:solidFill>
              </a:rPr>
              <a:t> </a:t>
            </a:r>
            <a:r>
              <a:rPr lang="es-CO" sz="1600" dirty="0" err="1" smtClean="0">
                <a:solidFill>
                  <a:srgbClr val="0070C0"/>
                </a:solidFill>
              </a:rPr>
              <a:t>teacher</a:t>
            </a:r>
            <a:r>
              <a:rPr lang="es-CO" sz="1600" dirty="0" smtClean="0">
                <a:solidFill>
                  <a:srgbClr val="0070C0"/>
                </a:solidFill>
              </a:rPr>
              <a:t> shows </a:t>
            </a:r>
            <a:r>
              <a:rPr lang="es-CO" sz="1600" dirty="0" err="1" smtClean="0">
                <a:solidFill>
                  <a:srgbClr val="0070C0"/>
                </a:solidFill>
              </a:rPr>
              <a:t>respect</a:t>
            </a:r>
            <a:r>
              <a:rPr lang="es-CO" sz="1600" dirty="0" smtClean="0">
                <a:solidFill>
                  <a:srgbClr val="0070C0"/>
                </a:solidFill>
              </a:rPr>
              <a:t> </a:t>
            </a:r>
            <a:r>
              <a:rPr lang="es-CO" sz="1600" dirty="0" err="1" smtClean="0">
                <a:solidFill>
                  <a:srgbClr val="0070C0"/>
                </a:solidFill>
              </a:rPr>
              <a:t>for</a:t>
            </a:r>
            <a:r>
              <a:rPr lang="es-CO" sz="1600" dirty="0" smtClean="0">
                <a:solidFill>
                  <a:srgbClr val="0070C0"/>
                </a:solidFill>
              </a:rPr>
              <a:t> </a:t>
            </a:r>
            <a:r>
              <a:rPr lang="es-CO" sz="1600" dirty="0" err="1" smtClean="0">
                <a:solidFill>
                  <a:srgbClr val="0070C0"/>
                </a:solidFill>
              </a:rPr>
              <a:t>learners</a:t>
            </a:r>
            <a:r>
              <a:rPr lang="es-CO" sz="1600" dirty="0" smtClean="0">
                <a:solidFill>
                  <a:srgbClr val="0070C0"/>
                </a:solidFill>
              </a:rPr>
              <a:t> </a:t>
            </a:r>
            <a:r>
              <a:rPr lang="es-CO" sz="1600" dirty="0" err="1" smtClean="0">
                <a:solidFill>
                  <a:srgbClr val="0070C0"/>
                </a:solidFill>
              </a:rPr>
              <a:t>by</a:t>
            </a:r>
            <a:r>
              <a:rPr lang="es-CO" sz="1600" dirty="0" smtClean="0">
                <a:solidFill>
                  <a:srgbClr val="0070C0"/>
                </a:solidFill>
              </a:rPr>
              <a:t> </a:t>
            </a:r>
            <a:r>
              <a:rPr lang="es-CO" sz="1600" dirty="0" err="1" smtClean="0">
                <a:solidFill>
                  <a:srgbClr val="0070C0"/>
                </a:solidFill>
              </a:rPr>
              <a:t>honouring</a:t>
            </a:r>
            <a:r>
              <a:rPr lang="es-CO" sz="1600" dirty="0" smtClean="0">
                <a:solidFill>
                  <a:srgbClr val="0070C0"/>
                </a:solidFill>
              </a:rPr>
              <a:t> </a:t>
            </a:r>
            <a:r>
              <a:rPr lang="es-CO" sz="1600" dirty="0" err="1" smtClean="0">
                <a:solidFill>
                  <a:srgbClr val="0070C0"/>
                </a:solidFill>
              </a:rPr>
              <a:t>both</a:t>
            </a:r>
            <a:r>
              <a:rPr lang="es-CO" sz="1600" dirty="0" smtClean="0">
                <a:solidFill>
                  <a:srgbClr val="0070C0"/>
                </a:solidFill>
              </a:rPr>
              <a:t> </a:t>
            </a:r>
            <a:r>
              <a:rPr lang="es-CO" sz="1600" dirty="0" err="1" smtClean="0">
                <a:solidFill>
                  <a:srgbClr val="0070C0"/>
                </a:solidFill>
              </a:rPr>
              <a:t>their</a:t>
            </a:r>
            <a:r>
              <a:rPr lang="es-CO" sz="1600" dirty="0" smtClean="0">
                <a:solidFill>
                  <a:srgbClr val="0070C0"/>
                </a:solidFill>
              </a:rPr>
              <a:t> </a:t>
            </a:r>
            <a:r>
              <a:rPr lang="es-CO" sz="1600" dirty="0" err="1" smtClean="0">
                <a:solidFill>
                  <a:srgbClr val="0070C0"/>
                </a:solidFill>
              </a:rPr>
              <a:t>commonalities</a:t>
            </a:r>
            <a:r>
              <a:rPr lang="es-CO" sz="1600" dirty="0" smtClean="0">
                <a:solidFill>
                  <a:srgbClr val="0070C0"/>
                </a:solidFill>
              </a:rPr>
              <a:t> and </a:t>
            </a:r>
            <a:r>
              <a:rPr lang="es-CO" sz="1600" dirty="0" err="1" smtClean="0">
                <a:solidFill>
                  <a:srgbClr val="0070C0"/>
                </a:solidFill>
              </a:rPr>
              <a:t>differences,not</a:t>
            </a:r>
            <a:r>
              <a:rPr lang="es-CO" sz="1600" dirty="0" smtClean="0">
                <a:solidFill>
                  <a:srgbClr val="0070C0"/>
                </a:solidFill>
              </a:rPr>
              <a:t> </a:t>
            </a:r>
            <a:r>
              <a:rPr lang="es-CO" sz="1600" dirty="0" err="1" smtClean="0">
                <a:solidFill>
                  <a:srgbClr val="0070C0"/>
                </a:solidFill>
              </a:rPr>
              <a:t>by</a:t>
            </a:r>
            <a:r>
              <a:rPr lang="es-CO" sz="1600" dirty="0" smtClean="0">
                <a:solidFill>
                  <a:srgbClr val="0070C0"/>
                </a:solidFill>
              </a:rPr>
              <a:t> </a:t>
            </a:r>
            <a:r>
              <a:rPr lang="es-CO" sz="1600" dirty="0" err="1" smtClean="0">
                <a:solidFill>
                  <a:srgbClr val="0070C0"/>
                </a:solidFill>
              </a:rPr>
              <a:t>treating</a:t>
            </a:r>
            <a:r>
              <a:rPr lang="es-CO" sz="1600" dirty="0" smtClean="0">
                <a:solidFill>
                  <a:srgbClr val="0070C0"/>
                </a:solidFill>
              </a:rPr>
              <a:t> </a:t>
            </a:r>
            <a:r>
              <a:rPr lang="es-CO" sz="1600" dirty="0" err="1" smtClean="0">
                <a:solidFill>
                  <a:srgbClr val="0070C0"/>
                </a:solidFill>
              </a:rPr>
              <a:t>them</a:t>
            </a:r>
            <a:r>
              <a:rPr lang="es-CO" sz="1600" dirty="0" smtClean="0">
                <a:solidFill>
                  <a:srgbClr val="0070C0"/>
                </a:solidFill>
              </a:rPr>
              <a:t> </a:t>
            </a:r>
            <a:r>
              <a:rPr lang="es-CO" sz="1600" dirty="0" err="1" smtClean="0">
                <a:solidFill>
                  <a:srgbClr val="0070C0"/>
                </a:solidFill>
              </a:rPr>
              <a:t>alike</a:t>
            </a:r>
            <a:r>
              <a:rPr lang="es-CO" sz="1600" dirty="0" smtClean="0">
                <a:solidFill>
                  <a:srgbClr val="0070C0"/>
                </a:solidFill>
              </a:rPr>
              <a:t>.</a:t>
            </a:r>
          </a:p>
          <a:p>
            <a:r>
              <a:rPr lang="es-CO" sz="1600" dirty="0" err="1" smtClean="0">
                <a:solidFill>
                  <a:srgbClr val="0070C0"/>
                </a:solidFill>
              </a:rPr>
              <a:t>It</a:t>
            </a:r>
            <a:r>
              <a:rPr lang="es-CO" sz="1600" dirty="0" smtClean="0">
                <a:solidFill>
                  <a:srgbClr val="0070C0"/>
                </a:solidFill>
              </a:rPr>
              <a:t> </a:t>
            </a:r>
            <a:r>
              <a:rPr lang="es-CO" sz="1600" dirty="0" err="1" smtClean="0">
                <a:solidFill>
                  <a:srgbClr val="0070C0"/>
                </a:solidFill>
              </a:rPr>
              <a:t>is</a:t>
            </a:r>
            <a:r>
              <a:rPr lang="es-CO" sz="1600" dirty="0" smtClean="0">
                <a:solidFill>
                  <a:srgbClr val="0070C0"/>
                </a:solidFill>
              </a:rPr>
              <a:t> a </a:t>
            </a:r>
            <a:r>
              <a:rPr lang="es-CO" sz="1600" dirty="0" err="1" smtClean="0">
                <a:solidFill>
                  <a:srgbClr val="0070C0"/>
                </a:solidFill>
              </a:rPr>
              <a:t>deep</a:t>
            </a:r>
            <a:r>
              <a:rPr lang="es-CO" sz="1600" dirty="0" smtClean="0">
                <a:solidFill>
                  <a:srgbClr val="0070C0"/>
                </a:solidFill>
              </a:rPr>
              <a:t> </a:t>
            </a:r>
            <a:r>
              <a:rPr lang="es-CO" sz="1600" dirty="0" err="1" smtClean="0">
                <a:solidFill>
                  <a:srgbClr val="0070C0"/>
                </a:solidFill>
              </a:rPr>
              <a:t>respect</a:t>
            </a:r>
            <a:r>
              <a:rPr lang="es-CO" sz="1600" dirty="0" smtClean="0">
                <a:solidFill>
                  <a:srgbClr val="0070C0"/>
                </a:solidFill>
              </a:rPr>
              <a:t> </a:t>
            </a:r>
            <a:r>
              <a:rPr lang="es-CO" sz="1600" dirty="0" err="1" smtClean="0">
                <a:solidFill>
                  <a:srgbClr val="0070C0"/>
                </a:solidFill>
              </a:rPr>
              <a:t>for</a:t>
            </a:r>
            <a:r>
              <a:rPr lang="es-CO" sz="1600" dirty="0" smtClean="0">
                <a:solidFill>
                  <a:srgbClr val="0070C0"/>
                </a:solidFill>
              </a:rPr>
              <a:t> </a:t>
            </a:r>
            <a:r>
              <a:rPr lang="es-CO" sz="1600" dirty="0" err="1" smtClean="0">
                <a:solidFill>
                  <a:srgbClr val="0070C0"/>
                </a:solidFill>
              </a:rPr>
              <a:t>the</a:t>
            </a:r>
            <a:r>
              <a:rPr lang="es-CO" sz="1600" dirty="0" smtClean="0">
                <a:solidFill>
                  <a:srgbClr val="0070C0"/>
                </a:solidFill>
              </a:rPr>
              <a:t> </a:t>
            </a:r>
            <a:r>
              <a:rPr lang="es-CO" sz="1600" dirty="0" err="1" smtClean="0">
                <a:solidFill>
                  <a:srgbClr val="0070C0"/>
                </a:solidFill>
              </a:rPr>
              <a:t>identity</a:t>
            </a:r>
            <a:r>
              <a:rPr lang="es-CO" sz="1600" dirty="0" smtClean="0">
                <a:solidFill>
                  <a:srgbClr val="0070C0"/>
                </a:solidFill>
              </a:rPr>
              <a:t> of </a:t>
            </a:r>
            <a:r>
              <a:rPr lang="es-CO" sz="1600" dirty="0" err="1" smtClean="0">
                <a:solidFill>
                  <a:srgbClr val="0070C0"/>
                </a:solidFill>
              </a:rPr>
              <a:t>the</a:t>
            </a:r>
            <a:r>
              <a:rPr lang="es-CO" sz="1600" dirty="0" smtClean="0">
                <a:solidFill>
                  <a:srgbClr val="0070C0"/>
                </a:solidFill>
              </a:rPr>
              <a:t> individual.</a:t>
            </a:r>
          </a:p>
          <a:p>
            <a:r>
              <a:rPr lang="es-CO" sz="1600" dirty="0" smtClean="0">
                <a:solidFill>
                  <a:srgbClr val="0070C0"/>
                </a:solidFill>
              </a:rPr>
              <a:t>A </a:t>
            </a:r>
            <a:r>
              <a:rPr lang="es-CO" sz="1600" dirty="0" err="1" smtClean="0">
                <a:solidFill>
                  <a:srgbClr val="0070C0"/>
                </a:solidFill>
              </a:rPr>
              <a:t>teacher</a:t>
            </a:r>
            <a:r>
              <a:rPr lang="es-CO" sz="1600" dirty="0" smtClean="0">
                <a:solidFill>
                  <a:srgbClr val="0070C0"/>
                </a:solidFill>
              </a:rPr>
              <a:t> in a </a:t>
            </a:r>
            <a:r>
              <a:rPr lang="es-CO" sz="1600" dirty="0" err="1" smtClean="0">
                <a:solidFill>
                  <a:srgbClr val="0070C0"/>
                </a:solidFill>
              </a:rPr>
              <a:t>Differentiated</a:t>
            </a:r>
            <a:r>
              <a:rPr lang="es-CO" sz="1600" dirty="0" smtClean="0">
                <a:solidFill>
                  <a:srgbClr val="0070C0"/>
                </a:solidFill>
              </a:rPr>
              <a:t> </a:t>
            </a:r>
            <a:r>
              <a:rPr lang="es-CO" sz="1600" dirty="0" err="1" smtClean="0">
                <a:solidFill>
                  <a:srgbClr val="0070C0"/>
                </a:solidFill>
              </a:rPr>
              <a:t>classroom</a:t>
            </a:r>
            <a:r>
              <a:rPr lang="es-CO" sz="1600" dirty="0" smtClean="0">
                <a:solidFill>
                  <a:srgbClr val="0070C0"/>
                </a:solidFill>
              </a:rPr>
              <a:t> </a:t>
            </a:r>
            <a:r>
              <a:rPr lang="es-CO" sz="1600" dirty="0" err="1" smtClean="0">
                <a:solidFill>
                  <a:srgbClr val="0070C0"/>
                </a:solidFill>
              </a:rPr>
              <a:t>respects</a:t>
            </a:r>
            <a:r>
              <a:rPr lang="es-CO" sz="1600" dirty="0" smtClean="0">
                <a:solidFill>
                  <a:srgbClr val="0070C0"/>
                </a:solidFill>
              </a:rPr>
              <a:t> </a:t>
            </a:r>
            <a:r>
              <a:rPr lang="es-CO" sz="1600" dirty="0" err="1" smtClean="0">
                <a:solidFill>
                  <a:srgbClr val="0070C0"/>
                </a:solidFill>
              </a:rPr>
              <a:t>the</a:t>
            </a:r>
            <a:r>
              <a:rPr lang="es-CO" sz="1600" dirty="0" smtClean="0">
                <a:solidFill>
                  <a:srgbClr val="0070C0"/>
                </a:solidFill>
              </a:rPr>
              <a:t> </a:t>
            </a:r>
            <a:r>
              <a:rPr lang="es-CO" sz="1600" dirty="0" err="1" smtClean="0">
                <a:solidFill>
                  <a:srgbClr val="0070C0"/>
                </a:solidFill>
              </a:rPr>
              <a:t>readiness</a:t>
            </a:r>
            <a:r>
              <a:rPr lang="es-CO" sz="1600" dirty="0" smtClean="0">
                <a:solidFill>
                  <a:srgbClr val="0070C0"/>
                </a:solidFill>
              </a:rPr>
              <a:t> of </a:t>
            </a:r>
            <a:r>
              <a:rPr lang="es-CO" sz="1600" dirty="0" err="1" smtClean="0">
                <a:solidFill>
                  <a:srgbClr val="0070C0"/>
                </a:solidFill>
              </a:rPr>
              <a:t>level</a:t>
            </a:r>
            <a:r>
              <a:rPr lang="es-CO" sz="1600" dirty="0" smtClean="0">
                <a:solidFill>
                  <a:srgbClr val="0070C0"/>
                </a:solidFill>
              </a:rPr>
              <a:t> of </a:t>
            </a:r>
            <a:r>
              <a:rPr lang="es-CO" sz="1600" dirty="0" err="1" smtClean="0">
                <a:solidFill>
                  <a:srgbClr val="0070C0"/>
                </a:solidFill>
              </a:rPr>
              <a:t>each</a:t>
            </a:r>
            <a:r>
              <a:rPr lang="es-CO" sz="1600" dirty="0" smtClean="0">
                <a:solidFill>
                  <a:srgbClr val="0070C0"/>
                </a:solidFill>
              </a:rPr>
              <a:t> </a:t>
            </a:r>
            <a:r>
              <a:rPr lang="es-CO" sz="1600" dirty="0" err="1" smtClean="0">
                <a:solidFill>
                  <a:srgbClr val="0070C0"/>
                </a:solidFill>
              </a:rPr>
              <a:t>student</a:t>
            </a:r>
            <a:r>
              <a:rPr lang="es-CO" sz="1600" dirty="0" smtClean="0">
                <a:solidFill>
                  <a:srgbClr val="0070C0"/>
                </a:solidFill>
              </a:rPr>
              <a:t>, </a:t>
            </a:r>
            <a:r>
              <a:rPr lang="es-CO" sz="1600" dirty="0" err="1" smtClean="0">
                <a:solidFill>
                  <a:srgbClr val="0070C0"/>
                </a:solidFill>
              </a:rPr>
              <a:t>expects</a:t>
            </a:r>
            <a:r>
              <a:rPr lang="es-CO" sz="1600" dirty="0" smtClean="0">
                <a:solidFill>
                  <a:srgbClr val="0070C0"/>
                </a:solidFill>
              </a:rPr>
              <a:t> </a:t>
            </a:r>
            <a:r>
              <a:rPr lang="es-CO" sz="1600" dirty="0" err="1" smtClean="0">
                <a:solidFill>
                  <a:srgbClr val="0070C0"/>
                </a:solidFill>
              </a:rPr>
              <a:t>all</a:t>
            </a:r>
            <a:r>
              <a:rPr lang="es-CO" sz="1600" dirty="0" smtClean="0">
                <a:solidFill>
                  <a:srgbClr val="0070C0"/>
                </a:solidFill>
              </a:rPr>
              <a:t> </a:t>
            </a:r>
            <a:r>
              <a:rPr lang="es-CO" sz="1600" dirty="0" err="1" smtClean="0">
                <a:solidFill>
                  <a:srgbClr val="0070C0"/>
                </a:solidFill>
              </a:rPr>
              <a:t>students</a:t>
            </a:r>
            <a:r>
              <a:rPr lang="es-CO" sz="1600" dirty="0" smtClean="0">
                <a:solidFill>
                  <a:srgbClr val="0070C0"/>
                </a:solidFill>
              </a:rPr>
              <a:t> </a:t>
            </a:r>
            <a:r>
              <a:rPr lang="es-CO" sz="1600" dirty="0" err="1" smtClean="0">
                <a:solidFill>
                  <a:srgbClr val="0070C0"/>
                </a:solidFill>
              </a:rPr>
              <a:t>to</a:t>
            </a:r>
            <a:r>
              <a:rPr lang="es-CO" sz="1600" dirty="0" smtClean="0">
                <a:solidFill>
                  <a:srgbClr val="0070C0"/>
                </a:solidFill>
              </a:rPr>
              <a:t> </a:t>
            </a:r>
            <a:r>
              <a:rPr lang="es-CO" sz="1600" dirty="0" err="1" smtClean="0">
                <a:solidFill>
                  <a:srgbClr val="0070C0"/>
                </a:solidFill>
              </a:rPr>
              <a:t>grow</a:t>
            </a:r>
            <a:r>
              <a:rPr lang="es-CO" sz="1600" dirty="0" smtClean="0">
                <a:solidFill>
                  <a:srgbClr val="0070C0"/>
                </a:solidFill>
              </a:rPr>
              <a:t> and </a:t>
            </a:r>
            <a:r>
              <a:rPr lang="es-CO" sz="1600" dirty="0" err="1" smtClean="0">
                <a:solidFill>
                  <a:srgbClr val="0070C0"/>
                </a:solidFill>
              </a:rPr>
              <a:t>supports</a:t>
            </a:r>
            <a:r>
              <a:rPr lang="es-CO" sz="1600" dirty="0" smtClean="0">
                <a:solidFill>
                  <a:srgbClr val="0070C0"/>
                </a:solidFill>
              </a:rPr>
              <a:t> </a:t>
            </a:r>
            <a:r>
              <a:rPr lang="es-CO" sz="1600" dirty="0" err="1" smtClean="0">
                <a:solidFill>
                  <a:srgbClr val="0070C0"/>
                </a:solidFill>
              </a:rPr>
              <a:t>their</a:t>
            </a:r>
            <a:r>
              <a:rPr lang="es-CO" sz="1600" dirty="0" smtClean="0">
                <a:solidFill>
                  <a:srgbClr val="0070C0"/>
                </a:solidFill>
              </a:rPr>
              <a:t> </a:t>
            </a:r>
            <a:r>
              <a:rPr lang="es-CO" sz="1600" dirty="0" err="1" smtClean="0">
                <a:solidFill>
                  <a:srgbClr val="0070C0"/>
                </a:solidFill>
              </a:rPr>
              <a:t>continual</a:t>
            </a:r>
            <a:r>
              <a:rPr lang="es-CO" sz="1600" dirty="0" smtClean="0">
                <a:solidFill>
                  <a:srgbClr val="0070C0"/>
                </a:solidFill>
              </a:rPr>
              <a:t> </a:t>
            </a:r>
            <a:r>
              <a:rPr lang="es-CO" sz="1600" dirty="0" err="1" smtClean="0">
                <a:solidFill>
                  <a:srgbClr val="0070C0"/>
                </a:solidFill>
              </a:rPr>
              <a:t>growth</a:t>
            </a:r>
            <a:r>
              <a:rPr lang="es-CO" sz="1600" dirty="0" smtClean="0">
                <a:solidFill>
                  <a:srgbClr val="0070C0"/>
                </a:solidFill>
              </a:rPr>
              <a:t>, </a:t>
            </a:r>
            <a:r>
              <a:rPr lang="es-CO" sz="1600" dirty="0" err="1" smtClean="0">
                <a:solidFill>
                  <a:srgbClr val="0070C0"/>
                </a:solidFill>
              </a:rPr>
              <a:t>offers</a:t>
            </a:r>
            <a:r>
              <a:rPr lang="es-CO" sz="1600" dirty="0" smtClean="0">
                <a:solidFill>
                  <a:srgbClr val="0070C0"/>
                </a:solidFill>
              </a:rPr>
              <a:t> </a:t>
            </a:r>
            <a:r>
              <a:rPr lang="es-CO" sz="1600" dirty="0" err="1" smtClean="0">
                <a:solidFill>
                  <a:srgbClr val="0070C0"/>
                </a:solidFill>
              </a:rPr>
              <a:t>all</a:t>
            </a:r>
            <a:r>
              <a:rPr lang="es-CO" sz="1600" dirty="0" smtClean="0">
                <a:solidFill>
                  <a:srgbClr val="0070C0"/>
                </a:solidFill>
              </a:rPr>
              <a:t> </a:t>
            </a:r>
            <a:r>
              <a:rPr lang="es-CO" sz="1600" dirty="0" err="1" smtClean="0">
                <a:solidFill>
                  <a:srgbClr val="0070C0"/>
                </a:solidFill>
              </a:rPr>
              <a:t>students</a:t>
            </a:r>
            <a:r>
              <a:rPr lang="es-CO" sz="1600" dirty="0" smtClean="0">
                <a:solidFill>
                  <a:srgbClr val="0070C0"/>
                </a:solidFill>
              </a:rPr>
              <a:t> </a:t>
            </a:r>
            <a:r>
              <a:rPr lang="es-CO" sz="1600" dirty="0" err="1" smtClean="0">
                <a:solidFill>
                  <a:srgbClr val="0070C0"/>
                </a:solidFill>
              </a:rPr>
              <a:t>the</a:t>
            </a:r>
            <a:r>
              <a:rPr lang="es-CO" sz="1600" dirty="0" smtClean="0">
                <a:solidFill>
                  <a:srgbClr val="0070C0"/>
                </a:solidFill>
              </a:rPr>
              <a:t> </a:t>
            </a:r>
            <a:r>
              <a:rPr lang="es-CO" sz="1600" dirty="0" err="1" smtClean="0">
                <a:solidFill>
                  <a:srgbClr val="0070C0"/>
                </a:solidFill>
              </a:rPr>
              <a:t>opportunity</a:t>
            </a:r>
            <a:r>
              <a:rPr lang="es-CO" sz="1600" dirty="0" smtClean="0">
                <a:solidFill>
                  <a:srgbClr val="0070C0"/>
                </a:solidFill>
              </a:rPr>
              <a:t> </a:t>
            </a:r>
            <a:r>
              <a:rPr lang="es-CO" sz="1600" dirty="0" err="1" smtClean="0">
                <a:solidFill>
                  <a:srgbClr val="0070C0"/>
                </a:solidFill>
              </a:rPr>
              <a:t>to</a:t>
            </a:r>
            <a:r>
              <a:rPr lang="es-CO" sz="1600" dirty="0" smtClean="0">
                <a:solidFill>
                  <a:srgbClr val="0070C0"/>
                </a:solidFill>
              </a:rPr>
              <a:t> explore at </a:t>
            </a:r>
            <a:r>
              <a:rPr lang="es-CO" sz="1600" dirty="0" err="1" smtClean="0">
                <a:solidFill>
                  <a:srgbClr val="0070C0"/>
                </a:solidFill>
              </a:rPr>
              <a:t>degrees</a:t>
            </a:r>
            <a:r>
              <a:rPr lang="es-CO" sz="1600" dirty="0" smtClean="0">
                <a:solidFill>
                  <a:srgbClr val="0070C0"/>
                </a:solidFill>
              </a:rPr>
              <a:t> of </a:t>
            </a:r>
            <a:r>
              <a:rPr lang="es-CO" sz="1600" dirty="0" err="1" smtClean="0">
                <a:solidFill>
                  <a:srgbClr val="0070C0"/>
                </a:solidFill>
              </a:rPr>
              <a:t>difficulty</a:t>
            </a:r>
            <a:r>
              <a:rPr lang="es-CO" sz="1600" dirty="0" smtClean="0">
                <a:solidFill>
                  <a:srgbClr val="0070C0"/>
                </a:solidFill>
              </a:rPr>
              <a:t> </a:t>
            </a:r>
            <a:r>
              <a:rPr lang="es-CO" sz="1600" dirty="0" err="1" smtClean="0">
                <a:solidFill>
                  <a:srgbClr val="0070C0"/>
                </a:solidFill>
              </a:rPr>
              <a:t>that</a:t>
            </a:r>
            <a:r>
              <a:rPr lang="es-CO" sz="1600" dirty="0" smtClean="0">
                <a:solidFill>
                  <a:srgbClr val="0070C0"/>
                </a:solidFill>
              </a:rPr>
              <a:t> </a:t>
            </a:r>
            <a:r>
              <a:rPr lang="es-CO" sz="1600" dirty="0" err="1" smtClean="0">
                <a:solidFill>
                  <a:srgbClr val="0070C0"/>
                </a:solidFill>
              </a:rPr>
              <a:t>escalate</a:t>
            </a:r>
            <a:r>
              <a:rPr lang="es-CO" sz="1600" dirty="0" smtClean="0">
                <a:solidFill>
                  <a:srgbClr val="0070C0"/>
                </a:solidFill>
              </a:rPr>
              <a:t> </a:t>
            </a:r>
            <a:r>
              <a:rPr lang="es-CO" sz="1600" dirty="0" err="1" smtClean="0">
                <a:solidFill>
                  <a:srgbClr val="0070C0"/>
                </a:solidFill>
              </a:rPr>
              <a:t>consistently</a:t>
            </a:r>
            <a:r>
              <a:rPr lang="es-CO" sz="1600" dirty="0" smtClean="0">
                <a:solidFill>
                  <a:srgbClr val="0070C0"/>
                </a:solidFill>
              </a:rPr>
              <a:t>. </a:t>
            </a:r>
            <a:r>
              <a:rPr lang="es-CO" sz="1600" dirty="0" err="1" smtClean="0">
                <a:solidFill>
                  <a:srgbClr val="0070C0"/>
                </a:solidFill>
              </a:rPr>
              <a:t>Offers</a:t>
            </a:r>
            <a:r>
              <a:rPr lang="es-CO" sz="1600" dirty="0" smtClean="0">
                <a:solidFill>
                  <a:srgbClr val="0070C0"/>
                </a:solidFill>
              </a:rPr>
              <a:t> </a:t>
            </a:r>
            <a:r>
              <a:rPr lang="es-CO" sz="1600" dirty="0" err="1" smtClean="0">
                <a:solidFill>
                  <a:srgbClr val="0070C0"/>
                </a:solidFill>
              </a:rPr>
              <a:t>all</a:t>
            </a:r>
            <a:r>
              <a:rPr lang="es-CO" sz="1600" dirty="0" smtClean="0">
                <a:solidFill>
                  <a:srgbClr val="0070C0"/>
                </a:solidFill>
              </a:rPr>
              <a:t> </a:t>
            </a:r>
            <a:r>
              <a:rPr lang="es-CO" sz="1600" dirty="0" err="1" smtClean="0">
                <a:solidFill>
                  <a:srgbClr val="0070C0"/>
                </a:solidFill>
              </a:rPr>
              <a:t>students</a:t>
            </a:r>
            <a:r>
              <a:rPr lang="es-CO" sz="1600" dirty="0" smtClean="0">
                <a:solidFill>
                  <a:srgbClr val="0070C0"/>
                </a:solidFill>
              </a:rPr>
              <a:t> </a:t>
            </a:r>
            <a:r>
              <a:rPr lang="es-CO" sz="1600" dirty="0" err="1" smtClean="0">
                <a:solidFill>
                  <a:srgbClr val="0070C0"/>
                </a:solidFill>
              </a:rPr>
              <a:t>tasks</a:t>
            </a:r>
            <a:r>
              <a:rPr lang="es-CO" sz="1600" dirty="0" smtClean="0">
                <a:solidFill>
                  <a:srgbClr val="0070C0"/>
                </a:solidFill>
              </a:rPr>
              <a:t> </a:t>
            </a:r>
            <a:r>
              <a:rPr lang="es-CO" sz="1600" dirty="0" err="1" smtClean="0">
                <a:solidFill>
                  <a:srgbClr val="0070C0"/>
                </a:solidFill>
              </a:rPr>
              <a:t>that</a:t>
            </a:r>
            <a:r>
              <a:rPr lang="es-CO" sz="1600" dirty="0" smtClean="0">
                <a:solidFill>
                  <a:srgbClr val="0070C0"/>
                </a:solidFill>
              </a:rPr>
              <a:t> look </a:t>
            </a:r>
            <a:r>
              <a:rPr lang="es-CO" sz="1600" dirty="0" err="1" smtClean="0">
                <a:solidFill>
                  <a:srgbClr val="0070C0"/>
                </a:solidFill>
              </a:rPr>
              <a:t>equally</a:t>
            </a:r>
            <a:r>
              <a:rPr lang="es-CO" sz="1600" dirty="0" smtClean="0">
                <a:solidFill>
                  <a:srgbClr val="0070C0"/>
                </a:solidFill>
              </a:rPr>
              <a:t> </a:t>
            </a:r>
            <a:r>
              <a:rPr lang="es-CO" sz="1600" dirty="0" err="1" smtClean="0">
                <a:solidFill>
                  <a:srgbClr val="0070C0"/>
                </a:solidFill>
              </a:rPr>
              <a:t>interesting</a:t>
            </a:r>
            <a:r>
              <a:rPr lang="es-CO" sz="1600" dirty="0" smtClean="0">
                <a:solidFill>
                  <a:srgbClr val="0070C0"/>
                </a:solidFill>
              </a:rPr>
              <a:t>, </a:t>
            </a:r>
            <a:r>
              <a:rPr lang="es-CO" sz="1600" dirty="0" err="1" smtClean="0">
                <a:solidFill>
                  <a:srgbClr val="0070C0"/>
                </a:solidFill>
              </a:rPr>
              <a:t>equally</a:t>
            </a:r>
            <a:r>
              <a:rPr lang="es-CO" sz="1600" dirty="0" smtClean="0">
                <a:solidFill>
                  <a:srgbClr val="0070C0"/>
                </a:solidFill>
              </a:rPr>
              <a:t> </a:t>
            </a:r>
            <a:r>
              <a:rPr lang="es-CO" sz="1600" dirty="0" err="1" smtClean="0">
                <a:solidFill>
                  <a:srgbClr val="0070C0"/>
                </a:solidFill>
              </a:rPr>
              <a:t>important</a:t>
            </a:r>
            <a:r>
              <a:rPr lang="es-CO" sz="1600" dirty="0" smtClean="0">
                <a:solidFill>
                  <a:srgbClr val="0070C0"/>
                </a:solidFill>
              </a:rPr>
              <a:t> and </a:t>
            </a:r>
            <a:r>
              <a:rPr lang="es-CO" sz="1600" dirty="0" err="1" smtClean="0">
                <a:solidFill>
                  <a:srgbClr val="0070C0"/>
                </a:solidFill>
              </a:rPr>
              <a:t>equally</a:t>
            </a:r>
            <a:r>
              <a:rPr lang="es-CO" sz="1600" dirty="0" smtClean="0">
                <a:solidFill>
                  <a:srgbClr val="0070C0"/>
                </a:solidFill>
              </a:rPr>
              <a:t> </a:t>
            </a:r>
            <a:r>
              <a:rPr lang="es-CO" sz="1600" dirty="0" err="1" smtClean="0">
                <a:solidFill>
                  <a:srgbClr val="0070C0"/>
                </a:solidFill>
              </a:rPr>
              <a:t>engaging</a:t>
            </a:r>
            <a:r>
              <a:rPr lang="es-CO" sz="1600" dirty="0" smtClean="0"/>
              <a:t>.</a:t>
            </a:r>
            <a:endParaRPr lang="es-CO" sz="1600" dirty="0"/>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87824" y="4044647"/>
            <a:ext cx="3601029" cy="2780928"/>
          </a:xfrm>
          <a:prstGeom prst="rect">
            <a:avLst/>
          </a:prstGeom>
        </p:spPr>
      </p:pic>
    </p:spTree>
    <p:extLst>
      <p:ext uri="{BB962C8B-B14F-4D97-AF65-F5344CB8AC3E}">
        <p14:creationId xmlns:p14="http://schemas.microsoft.com/office/powerpoint/2010/main" val="42872108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down)">
                                      <p:cBhvr>
                                        <p:cTn id="14" dur="580">
                                          <p:stCondLst>
                                            <p:cond delay="0"/>
                                          </p:stCondLst>
                                        </p:cTn>
                                        <p:tgtEl>
                                          <p:spTgt spid="5"/>
                                        </p:tgtEl>
                                      </p:cBhvr>
                                    </p:animEffect>
                                    <p:anim calcmode="lin" valueType="num">
                                      <p:cBhvr>
                                        <p:cTn id="15"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0" dur="26">
                                          <p:stCondLst>
                                            <p:cond delay="650"/>
                                          </p:stCondLst>
                                        </p:cTn>
                                        <p:tgtEl>
                                          <p:spTgt spid="5"/>
                                        </p:tgtEl>
                                      </p:cBhvr>
                                      <p:to x="100000" y="60000"/>
                                    </p:animScale>
                                    <p:animScale>
                                      <p:cBhvr>
                                        <p:cTn id="21" dur="166" decel="50000">
                                          <p:stCondLst>
                                            <p:cond delay="676"/>
                                          </p:stCondLst>
                                        </p:cTn>
                                        <p:tgtEl>
                                          <p:spTgt spid="5"/>
                                        </p:tgtEl>
                                      </p:cBhvr>
                                      <p:to x="100000" y="100000"/>
                                    </p:animScale>
                                    <p:animScale>
                                      <p:cBhvr>
                                        <p:cTn id="22" dur="26">
                                          <p:stCondLst>
                                            <p:cond delay="1312"/>
                                          </p:stCondLst>
                                        </p:cTn>
                                        <p:tgtEl>
                                          <p:spTgt spid="5"/>
                                        </p:tgtEl>
                                      </p:cBhvr>
                                      <p:to x="100000" y="80000"/>
                                    </p:animScale>
                                    <p:animScale>
                                      <p:cBhvr>
                                        <p:cTn id="23" dur="166" decel="50000">
                                          <p:stCondLst>
                                            <p:cond delay="1338"/>
                                          </p:stCondLst>
                                        </p:cTn>
                                        <p:tgtEl>
                                          <p:spTgt spid="5"/>
                                        </p:tgtEl>
                                      </p:cBhvr>
                                      <p:to x="100000" y="100000"/>
                                    </p:animScale>
                                    <p:animScale>
                                      <p:cBhvr>
                                        <p:cTn id="24" dur="26">
                                          <p:stCondLst>
                                            <p:cond delay="1642"/>
                                          </p:stCondLst>
                                        </p:cTn>
                                        <p:tgtEl>
                                          <p:spTgt spid="5"/>
                                        </p:tgtEl>
                                      </p:cBhvr>
                                      <p:to x="100000" y="90000"/>
                                    </p:animScale>
                                    <p:animScale>
                                      <p:cBhvr>
                                        <p:cTn id="25" dur="166" decel="50000">
                                          <p:stCondLst>
                                            <p:cond delay="1668"/>
                                          </p:stCondLst>
                                        </p:cTn>
                                        <p:tgtEl>
                                          <p:spTgt spid="5"/>
                                        </p:tgtEl>
                                      </p:cBhvr>
                                      <p:to x="100000" y="100000"/>
                                    </p:animScale>
                                    <p:animScale>
                                      <p:cBhvr>
                                        <p:cTn id="26" dur="26">
                                          <p:stCondLst>
                                            <p:cond delay="1808"/>
                                          </p:stCondLst>
                                        </p:cTn>
                                        <p:tgtEl>
                                          <p:spTgt spid="5"/>
                                        </p:tgtEl>
                                      </p:cBhvr>
                                      <p:to x="100000" y="95000"/>
                                    </p:animScale>
                                    <p:animScale>
                                      <p:cBhvr>
                                        <p:cTn id="27" dur="166" decel="50000">
                                          <p:stCondLst>
                                            <p:cond delay="1834"/>
                                          </p:stCondLst>
                                        </p:cTn>
                                        <p:tgtEl>
                                          <p:spTgt spid="5"/>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3">
                                            <p:txEl>
                                              <p:pRg st="0" end="0"/>
                                            </p:txEl>
                                          </p:spTgt>
                                        </p:tgtEl>
                                        <p:attrNameLst>
                                          <p:attrName>style.visibility</p:attrName>
                                        </p:attrNameLst>
                                      </p:cBhvr>
                                      <p:to>
                                        <p:strVal val="visible"/>
                                      </p:to>
                                    </p:set>
                                    <p:animEffect transition="in" filter="circle(in)">
                                      <p:cBhvr>
                                        <p:cTn id="32" dur="2000"/>
                                        <p:tgtEl>
                                          <p:spTgt spid="3">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3">
                                            <p:txEl>
                                              <p:pRg st="1" end="1"/>
                                            </p:txEl>
                                          </p:spTgt>
                                        </p:tgtEl>
                                        <p:attrNameLst>
                                          <p:attrName>style.visibility</p:attrName>
                                        </p:attrNameLst>
                                      </p:cBhvr>
                                      <p:to>
                                        <p:strVal val="visible"/>
                                      </p:to>
                                    </p:set>
                                    <p:animEffect transition="in" filter="circle(in)">
                                      <p:cBhvr>
                                        <p:cTn id="37" dur="2000"/>
                                        <p:tgtEl>
                                          <p:spTgt spid="3">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3">
                                            <p:txEl>
                                              <p:pRg st="2" end="2"/>
                                            </p:txEl>
                                          </p:spTgt>
                                        </p:tgtEl>
                                        <p:attrNameLst>
                                          <p:attrName>style.visibility</p:attrName>
                                        </p:attrNameLst>
                                      </p:cBhvr>
                                      <p:to>
                                        <p:strVal val="visible"/>
                                      </p:to>
                                    </p:set>
                                    <p:animEffect transition="in" filter="circle(in)">
                                      <p:cBhvr>
                                        <p:cTn id="4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45200" y="624110"/>
            <a:ext cx="6589200" cy="860674"/>
          </a:xfrm>
        </p:spPr>
        <p:txBody>
          <a:bodyPr/>
          <a:lstStyle/>
          <a:p>
            <a:r>
              <a:rPr lang="es-CO" sz="2400" dirty="0" smtClean="0"/>
              <a:t>5</a:t>
            </a:r>
            <a:r>
              <a:rPr lang="es-CO" dirty="0" smtClean="0"/>
              <a:t>. </a:t>
            </a:r>
            <a:r>
              <a:rPr lang="es-CO" sz="1800" dirty="0" err="1" smtClean="0"/>
              <a:t>The</a:t>
            </a:r>
            <a:r>
              <a:rPr lang="es-CO" sz="1800" dirty="0" smtClean="0"/>
              <a:t> </a:t>
            </a:r>
            <a:r>
              <a:rPr lang="es-CO" sz="1800" dirty="0" err="1"/>
              <a:t>T</a:t>
            </a:r>
            <a:r>
              <a:rPr lang="es-CO" sz="1800" dirty="0" err="1" smtClean="0"/>
              <a:t>eacher</a:t>
            </a:r>
            <a:r>
              <a:rPr lang="es-CO" sz="1800" dirty="0" smtClean="0"/>
              <a:t> and </a:t>
            </a:r>
            <a:r>
              <a:rPr lang="es-CO" sz="1800" dirty="0" err="1" smtClean="0"/>
              <a:t>Students</a:t>
            </a:r>
            <a:r>
              <a:rPr lang="es-CO" sz="1800" dirty="0" smtClean="0"/>
              <a:t> </a:t>
            </a:r>
            <a:r>
              <a:rPr lang="es-CO" sz="1800" dirty="0" err="1" smtClean="0"/>
              <a:t>collaborate</a:t>
            </a:r>
            <a:r>
              <a:rPr lang="es-CO" sz="1800" dirty="0" smtClean="0"/>
              <a:t> in </a:t>
            </a:r>
            <a:r>
              <a:rPr lang="es-CO" sz="1800" dirty="0" err="1" smtClean="0"/>
              <a:t>Learning</a:t>
            </a:r>
            <a:endParaRPr lang="es-CO" sz="1800" dirty="0"/>
          </a:p>
        </p:txBody>
      </p:sp>
      <p:sp>
        <p:nvSpPr>
          <p:cNvPr id="3" name="CuadroTexto 2"/>
          <p:cNvSpPr txBox="1"/>
          <p:nvPr/>
        </p:nvSpPr>
        <p:spPr>
          <a:xfrm>
            <a:off x="1835696" y="1700808"/>
            <a:ext cx="6408712" cy="1754326"/>
          </a:xfrm>
          <a:prstGeom prst="rect">
            <a:avLst/>
          </a:prstGeom>
          <a:noFill/>
        </p:spPr>
        <p:txBody>
          <a:bodyPr wrap="square" rtlCol="0">
            <a:spAutoFit/>
          </a:bodyPr>
          <a:lstStyle/>
          <a:p>
            <a:r>
              <a:rPr lang="es-CO" dirty="0" smtClean="0">
                <a:solidFill>
                  <a:srgbClr val="0070C0"/>
                </a:solidFill>
              </a:rPr>
              <a:t>In a </a:t>
            </a:r>
            <a:r>
              <a:rPr lang="es-CO" dirty="0" err="1" smtClean="0">
                <a:solidFill>
                  <a:srgbClr val="0070C0"/>
                </a:solidFill>
              </a:rPr>
              <a:t>Differentiated</a:t>
            </a:r>
            <a:r>
              <a:rPr lang="es-CO" dirty="0" smtClean="0">
                <a:solidFill>
                  <a:srgbClr val="0070C0"/>
                </a:solidFill>
              </a:rPr>
              <a:t> </a:t>
            </a:r>
            <a:r>
              <a:rPr lang="es-CO" dirty="0" err="1" smtClean="0">
                <a:solidFill>
                  <a:srgbClr val="0070C0"/>
                </a:solidFill>
              </a:rPr>
              <a:t>classroom</a:t>
            </a:r>
            <a:r>
              <a:rPr lang="es-CO" dirty="0" smtClean="0">
                <a:solidFill>
                  <a:srgbClr val="0070C0"/>
                </a:solidFill>
              </a:rPr>
              <a:t> </a:t>
            </a:r>
            <a:r>
              <a:rPr lang="es-CO" dirty="0" err="1" smtClean="0">
                <a:solidFill>
                  <a:srgbClr val="0070C0"/>
                </a:solidFill>
              </a:rPr>
              <a:t>the</a:t>
            </a:r>
            <a:r>
              <a:rPr lang="es-CO" dirty="0" smtClean="0">
                <a:solidFill>
                  <a:srgbClr val="0070C0"/>
                </a:solidFill>
              </a:rPr>
              <a:t> </a:t>
            </a:r>
            <a:r>
              <a:rPr lang="es-CO" dirty="0" err="1" smtClean="0">
                <a:solidFill>
                  <a:srgbClr val="0070C0"/>
                </a:solidFill>
              </a:rPr>
              <a:t>teacher</a:t>
            </a:r>
            <a:r>
              <a:rPr lang="es-CO" dirty="0" smtClean="0">
                <a:solidFill>
                  <a:srgbClr val="0070C0"/>
                </a:solidFill>
              </a:rPr>
              <a:t> </a:t>
            </a:r>
            <a:r>
              <a:rPr lang="es-CO" dirty="0" err="1" smtClean="0">
                <a:solidFill>
                  <a:srgbClr val="0070C0"/>
                </a:solidFill>
              </a:rPr>
              <a:t>is</a:t>
            </a:r>
            <a:r>
              <a:rPr lang="es-CO" dirty="0" smtClean="0">
                <a:solidFill>
                  <a:srgbClr val="0070C0"/>
                </a:solidFill>
              </a:rPr>
              <a:t> </a:t>
            </a:r>
            <a:r>
              <a:rPr lang="es-CO" dirty="0" err="1" smtClean="0">
                <a:solidFill>
                  <a:srgbClr val="0070C0"/>
                </a:solidFill>
              </a:rPr>
              <a:t>the</a:t>
            </a:r>
            <a:r>
              <a:rPr lang="es-CO" dirty="0" smtClean="0">
                <a:solidFill>
                  <a:srgbClr val="0070C0"/>
                </a:solidFill>
              </a:rPr>
              <a:t> leader, </a:t>
            </a:r>
            <a:r>
              <a:rPr lang="es-CO" dirty="0" err="1" smtClean="0">
                <a:solidFill>
                  <a:srgbClr val="0070C0"/>
                </a:solidFill>
              </a:rPr>
              <a:t>but</a:t>
            </a:r>
            <a:r>
              <a:rPr lang="es-CO" dirty="0" smtClean="0">
                <a:solidFill>
                  <a:srgbClr val="0070C0"/>
                </a:solidFill>
              </a:rPr>
              <a:t> </a:t>
            </a:r>
            <a:r>
              <a:rPr lang="es-CO" dirty="0" err="1" smtClean="0">
                <a:solidFill>
                  <a:srgbClr val="0070C0"/>
                </a:solidFill>
              </a:rPr>
              <a:t>like</a:t>
            </a:r>
            <a:r>
              <a:rPr lang="es-CO" dirty="0" smtClean="0">
                <a:solidFill>
                  <a:srgbClr val="0070C0"/>
                </a:solidFill>
              </a:rPr>
              <a:t> </a:t>
            </a:r>
            <a:r>
              <a:rPr lang="es-CO" dirty="0" err="1" smtClean="0">
                <a:solidFill>
                  <a:srgbClr val="0070C0"/>
                </a:solidFill>
              </a:rPr>
              <a:t>all</a:t>
            </a:r>
            <a:r>
              <a:rPr lang="es-CO" dirty="0" smtClean="0">
                <a:solidFill>
                  <a:srgbClr val="0070C0"/>
                </a:solidFill>
              </a:rPr>
              <a:t> </a:t>
            </a:r>
            <a:r>
              <a:rPr lang="es-CO" dirty="0" err="1" smtClean="0">
                <a:solidFill>
                  <a:srgbClr val="0070C0"/>
                </a:solidFill>
              </a:rPr>
              <a:t>effective</a:t>
            </a:r>
            <a:r>
              <a:rPr lang="es-CO" dirty="0" smtClean="0">
                <a:solidFill>
                  <a:srgbClr val="0070C0"/>
                </a:solidFill>
              </a:rPr>
              <a:t> </a:t>
            </a:r>
            <a:r>
              <a:rPr lang="es-CO" dirty="0" err="1" smtClean="0">
                <a:solidFill>
                  <a:srgbClr val="0070C0"/>
                </a:solidFill>
              </a:rPr>
              <a:t>leaders</a:t>
            </a:r>
            <a:r>
              <a:rPr lang="es-CO" dirty="0" smtClean="0">
                <a:solidFill>
                  <a:srgbClr val="0070C0"/>
                </a:solidFill>
              </a:rPr>
              <a:t>, </a:t>
            </a:r>
            <a:r>
              <a:rPr lang="es-CO" dirty="0" err="1" smtClean="0">
                <a:solidFill>
                  <a:srgbClr val="0070C0"/>
                </a:solidFill>
              </a:rPr>
              <a:t>she</a:t>
            </a:r>
            <a:r>
              <a:rPr lang="es-CO" dirty="0" smtClean="0">
                <a:solidFill>
                  <a:srgbClr val="0070C0"/>
                </a:solidFill>
              </a:rPr>
              <a:t>/he </a:t>
            </a:r>
            <a:r>
              <a:rPr lang="es-CO" dirty="0" err="1" smtClean="0">
                <a:solidFill>
                  <a:srgbClr val="0070C0"/>
                </a:solidFill>
              </a:rPr>
              <a:t>attends</a:t>
            </a:r>
            <a:r>
              <a:rPr lang="es-CO" dirty="0" smtClean="0">
                <a:solidFill>
                  <a:srgbClr val="0070C0"/>
                </a:solidFill>
              </a:rPr>
              <a:t> </a:t>
            </a:r>
            <a:r>
              <a:rPr lang="es-CO" dirty="0" err="1" smtClean="0">
                <a:solidFill>
                  <a:srgbClr val="0070C0"/>
                </a:solidFill>
              </a:rPr>
              <a:t>closely</a:t>
            </a:r>
            <a:r>
              <a:rPr lang="es-CO" dirty="0" smtClean="0">
                <a:solidFill>
                  <a:srgbClr val="0070C0"/>
                </a:solidFill>
              </a:rPr>
              <a:t> </a:t>
            </a:r>
            <a:r>
              <a:rPr lang="es-CO" dirty="0" err="1" smtClean="0">
                <a:solidFill>
                  <a:srgbClr val="0070C0"/>
                </a:solidFill>
              </a:rPr>
              <a:t>to</a:t>
            </a:r>
            <a:r>
              <a:rPr lang="es-CO" dirty="0" smtClean="0">
                <a:solidFill>
                  <a:srgbClr val="0070C0"/>
                </a:solidFill>
              </a:rPr>
              <a:t> </a:t>
            </a:r>
            <a:r>
              <a:rPr lang="es-CO" dirty="0" err="1" smtClean="0">
                <a:solidFill>
                  <a:srgbClr val="0070C0"/>
                </a:solidFill>
              </a:rPr>
              <a:t>his</a:t>
            </a:r>
            <a:r>
              <a:rPr lang="es-CO" dirty="0" smtClean="0">
                <a:solidFill>
                  <a:srgbClr val="0070C0"/>
                </a:solidFill>
              </a:rPr>
              <a:t>/</a:t>
            </a:r>
            <a:r>
              <a:rPr lang="es-CO" dirty="0" err="1" smtClean="0">
                <a:solidFill>
                  <a:srgbClr val="0070C0"/>
                </a:solidFill>
              </a:rPr>
              <a:t>her</a:t>
            </a:r>
            <a:r>
              <a:rPr lang="es-CO" dirty="0" smtClean="0">
                <a:solidFill>
                  <a:srgbClr val="0070C0"/>
                </a:solidFill>
              </a:rPr>
              <a:t> </a:t>
            </a:r>
            <a:r>
              <a:rPr lang="es-CO" dirty="0" err="1" smtClean="0">
                <a:solidFill>
                  <a:srgbClr val="0070C0"/>
                </a:solidFill>
              </a:rPr>
              <a:t>followers</a:t>
            </a:r>
            <a:r>
              <a:rPr lang="es-CO" dirty="0" smtClean="0">
                <a:solidFill>
                  <a:srgbClr val="0070C0"/>
                </a:solidFill>
              </a:rPr>
              <a:t> and </a:t>
            </a:r>
            <a:r>
              <a:rPr lang="es-CO" dirty="0" err="1" smtClean="0">
                <a:solidFill>
                  <a:srgbClr val="0070C0"/>
                </a:solidFill>
              </a:rPr>
              <a:t>involves</a:t>
            </a:r>
            <a:r>
              <a:rPr lang="es-CO" dirty="0" smtClean="0">
                <a:solidFill>
                  <a:srgbClr val="0070C0"/>
                </a:solidFill>
              </a:rPr>
              <a:t> </a:t>
            </a:r>
            <a:r>
              <a:rPr lang="es-CO" dirty="0" err="1" smtClean="0">
                <a:solidFill>
                  <a:srgbClr val="0070C0"/>
                </a:solidFill>
              </a:rPr>
              <a:t>them</a:t>
            </a:r>
            <a:r>
              <a:rPr lang="es-CO" dirty="0" smtClean="0">
                <a:solidFill>
                  <a:srgbClr val="0070C0"/>
                </a:solidFill>
              </a:rPr>
              <a:t> </a:t>
            </a:r>
            <a:r>
              <a:rPr lang="es-CO" dirty="0" err="1" smtClean="0">
                <a:solidFill>
                  <a:srgbClr val="0070C0"/>
                </a:solidFill>
              </a:rPr>
              <a:t>thoroughly</a:t>
            </a:r>
            <a:r>
              <a:rPr lang="es-CO" dirty="0" smtClean="0">
                <a:solidFill>
                  <a:srgbClr val="0070C0"/>
                </a:solidFill>
              </a:rPr>
              <a:t> in </a:t>
            </a:r>
            <a:r>
              <a:rPr lang="es-CO" dirty="0" err="1" smtClean="0">
                <a:solidFill>
                  <a:srgbClr val="0070C0"/>
                </a:solidFill>
              </a:rPr>
              <a:t>the</a:t>
            </a:r>
            <a:r>
              <a:rPr lang="es-CO" dirty="0" smtClean="0">
                <a:solidFill>
                  <a:srgbClr val="0070C0"/>
                </a:solidFill>
              </a:rPr>
              <a:t> </a:t>
            </a:r>
            <a:r>
              <a:rPr lang="es-CO" dirty="0" err="1" smtClean="0">
                <a:solidFill>
                  <a:srgbClr val="0070C0"/>
                </a:solidFill>
              </a:rPr>
              <a:t>journey</a:t>
            </a:r>
            <a:r>
              <a:rPr lang="es-CO" dirty="0" smtClean="0">
                <a:solidFill>
                  <a:srgbClr val="0070C0"/>
                </a:solidFill>
              </a:rPr>
              <a:t>.</a:t>
            </a:r>
          </a:p>
          <a:p>
            <a:r>
              <a:rPr lang="es-CO" dirty="0" smtClean="0">
                <a:solidFill>
                  <a:srgbClr val="0070C0"/>
                </a:solidFill>
              </a:rPr>
              <a:t>A </a:t>
            </a:r>
            <a:r>
              <a:rPr lang="es-CO" dirty="0" err="1" smtClean="0">
                <a:solidFill>
                  <a:srgbClr val="0070C0"/>
                </a:solidFill>
              </a:rPr>
              <a:t>Differentiated</a:t>
            </a:r>
            <a:r>
              <a:rPr lang="es-CO" dirty="0" smtClean="0">
                <a:solidFill>
                  <a:srgbClr val="0070C0"/>
                </a:solidFill>
              </a:rPr>
              <a:t> </a:t>
            </a:r>
            <a:r>
              <a:rPr lang="es-CO" dirty="0" err="1" smtClean="0">
                <a:solidFill>
                  <a:srgbClr val="0070C0"/>
                </a:solidFill>
              </a:rPr>
              <a:t>classroom</a:t>
            </a:r>
            <a:r>
              <a:rPr lang="es-CO" dirty="0" smtClean="0">
                <a:solidFill>
                  <a:srgbClr val="0070C0"/>
                </a:solidFill>
              </a:rPr>
              <a:t> </a:t>
            </a:r>
            <a:r>
              <a:rPr lang="es-CO" dirty="0" err="1" smtClean="0">
                <a:solidFill>
                  <a:srgbClr val="0070C0"/>
                </a:solidFill>
              </a:rPr>
              <a:t>is</a:t>
            </a:r>
            <a:r>
              <a:rPr lang="es-CO" dirty="0" smtClean="0">
                <a:solidFill>
                  <a:srgbClr val="0070C0"/>
                </a:solidFill>
              </a:rPr>
              <a:t>, of </a:t>
            </a:r>
            <a:r>
              <a:rPr lang="es-CO" dirty="0" err="1" smtClean="0">
                <a:solidFill>
                  <a:srgbClr val="0070C0"/>
                </a:solidFill>
              </a:rPr>
              <a:t>necesity</a:t>
            </a:r>
            <a:r>
              <a:rPr lang="es-CO" dirty="0" smtClean="0">
                <a:solidFill>
                  <a:srgbClr val="0070C0"/>
                </a:solidFill>
              </a:rPr>
              <a:t> </a:t>
            </a:r>
            <a:r>
              <a:rPr lang="es-CO" dirty="0" err="1" smtClean="0">
                <a:solidFill>
                  <a:srgbClr val="0070C0"/>
                </a:solidFill>
              </a:rPr>
              <a:t>student-centered</a:t>
            </a:r>
            <a:r>
              <a:rPr lang="es-CO" dirty="0" smtClean="0">
                <a:solidFill>
                  <a:srgbClr val="0070C0"/>
                </a:solidFill>
              </a:rPr>
              <a:t>. </a:t>
            </a:r>
            <a:r>
              <a:rPr lang="es-CO" dirty="0" err="1" smtClean="0">
                <a:solidFill>
                  <a:srgbClr val="0070C0"/>
                </a:solidFill>
              </a:rPr>
              <a:t>Students</a:t>
            </a:r>
            <a:r>
              <a:rPr lang="es-CO" dirty="0" smtClean="0">
                <a:solidFill>
                  <a:srgbClr val="0070C0"/>
                </a:solidFill>
              </a:rPr>
              <a:t> are </a:t>
            </a:r>
            <a:r>
              <a:rPr lang="es-CO" dirty="0" err="1" smtClean="0">
                <a:solidFill>
                  <a:srgbClr val="0070C0"/>
                </a:solidFill>
              </a:rPr>
              <a:t>the</a:t>
            </a:r>
            <a:r>
              <a:rPr lang="es-CO" dirty="0" smtClean="0">
                <a:solidFill>
                  <a:srgbClr val="0070C0"/>
                </a:solidFill>
              </a:rPr>
              <a:t> </a:t>
            </a:r>
            <a:r>
              <a:rPr lang="es-CO" dirty="0" err="1" smtClean="0">
                <a:solidFill>
                  <a:srgbClr val="0070C0"/>
                </a:solidFill>
              </a:rPr>
              <a:t>workers</a:t>
            </a:r>
            <a:r>
              <a:rPr lang="es-CO" dirty="0" smtClean="0">
                <a:solidFill>
                  <a:srgbClr val="0070C0"/>
                </a:solidFill>
              </a:rPr>
              <a:t>.</a:t>
            </a:r>
            <a:endParaRPr lang="es-CO" dirty="0">
              <a:solidFill>
                <a:srgbClr val="0070C0"/>
              </a:solidFill>
            </a:endParaRP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7824" y="3609020"/>
            <a:ext cx="3528392" cy="3132348"/>
          </a:xfrm>
          <a:prstGeom prst="rect">
            <a:avLst/>
          </a:prstGeom>
        </p:spPr>
      </p:pic>
    </p:spTree>
    <p:extLst>
      <p:ext uri="{BB962C8B-B14F-4D97-AF65-F5344CB8AC3E}">
        <p14:creationId xmlns:p14="http://schemas.microsoft.com/office/powerpoint/2010/main" val="38837685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26" presetClass="entr" presetSubtype="0" fill="hold" grpId="0" nodeType="click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wipe(down)">
                                      <p:cBhvr>
                                        <p:cTn id="30" dur="580">
                                          <p:stCondLst>
                                            <p:cond delay="0"/>
                                          </p:stCondLst>
                                        </p:cTn>
                                        <p:tgtEl>
                                          <p:spTgt spid="3"/>
                                        </p:tgtEl>
                                      </p:cBhvr>
                                    </p:animEffect>
                                    <p:anim calcmode="lin" valueType="num">
                                      <p:cBhvr>
                                        <p:cTn id="31"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36" dur="26">
                                          <p:stCondLst>
                                            <p:cond delay="650"/>
                                          </p:stCondLst>
                                        </p:cTn>
                                        <p:tgtEl>
                                          <p:spTgt spid="3"/>
                                        </p:tgtEl>
                                      </p:cBhvr>
                                      <p:to x="100000" y="60000"/>
                                    </p:animScale>
                                    <p:animScale>
                                      <p:cBhvr>
                                        <p:cTn id="37" dur="166" decel="50000">
                                          <p:stCondLst>
                                            <p:cond delay="676"/>
                                          </p:stCondLst>
                                        </p:cTn>
                                        <p:tgtEl>
                                          <p:spTgt spid="3"/>
                                        </p:tgtEl>
                                      </p:cBhvr>
                                      <p:to x="100000" y="100000"/>
                                    </p:animScale>
                                    <p:animScale>
                                      <p:cBhvr>
                                        <p:cTn id="38" dur="26">
                                          <p:stCondLst>
                                            <p:cond delay="1312"/>
                                          </p:stCondLst>
                                        </p:cTn>
                                        <p:tgtEl>
                                          <p:spTgt spid="3"/>
                                        </p:tgtEl>
                                      </p:cBhvr>
                                      <p:to x="100000" y="80000"/>
                                    </p:animScale>
                                    <p:animScale>
                                      <p:cBhvr>
                                        <p:cTn id="39" dur="166" decel="50000">
                                          <p:stCondLst>
                                            <p:cond delay="1338"/>
                                          </p:stCondLst>
                                        </p:cTn>
                                        <p:tgtEl>
                                          <p:spTgt spid="3"/>
                                        </p:tgtEl>
                                      </p:cBhvr>
                                      <p:to x="100000" y="100000"/>
                                    </p:animScale>
                                    <p:animScale>
                                      <p:cBhvr>
                                        <p:cTn id="40" dur="26">
                                          <p:stCondLst>
                                            <p:cond delay="1642"/>
                                          </p:stCondLst>
                                        </p:cTn>
                                        <p:tgtEl>
                                          <p:spTgt spid="3"/>
                                        </p:tgtEl>
                                      </p:cBhvr>
                                      <p:to x="100000" y="90000"/>
                                    </p:animScale>
                                    <p:animScale>
                                      <p:cBhvr>
                                        <p:cTn id="41" dur="166" decel="50000">
                                          <p:stCondLst>
                                            <p:cond delay="1668"/>
                                          </p:stCondLst>
                                        </p:cTn>
                                        <p:tgtEl>
                                          <p:spTgt spid="3"/>
                                        </p:tgtEl>
                                      </p:cBhvr>
                                      <p:to x="100000" y="100000"/>
                                    </p:animScale>
                                    <p:animScale>
                                      <p:cBhvr>
                                        <p:cTn id="42" dur="26">
                                          <p:stCondLst>
                                            <p:cond delay="1808"/>
                                          </p:stCondLst>
                                        </p:cTn>
                                        <p:tgtEl>
                                          <p:spTgt spid="3"/>
                                        </p:tgtEl>
                                      </p:cBhvr>
                                      <p:to x="100000" y="95000"/>
                                    </p:animScale>
                                    <p:animScale>
                                      <p:cBhvr>
                                        <p:cTn id="43"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42415" y="260648"/>
            <a:ext cx="6589199" cy="1280890"/>
          </a:xfrm>
        </p:spPr>
        <p:txBody>
          <a:bodyPr/>
          <a:lstStyle/>
          <a:p>
            <a:r>
              <a:rPr lang="es-CO" dirty="0" smtClean="0"/>
              <a:t>6. </a:t>
            </a:r>
            <a:r>
              <a:rPr lang="es-CO" sz="2800" dirty="0" err="1" smtClean="0"/>
              <a:t>The</a:t>
            </a:r>
            <a:r>
              <a:rPr lang="es-CO" sz="2800" dirty="0" smtClean="0"/>
              <a:t> </a:t>
            </a:r>
            <a:r>
              <a:rPr lang="es-CO" sz="2800" dirty="0" err="1" smtClean="0"/>
              <a:t>teacher</a:t>
            </a:r>
            <a:r>
              <a:rPr lang="es-CO" sz="2800" dirty="0" smtClean="0"/>
              <a:t> and </a:t>
            </a:r>
            <a:r>
              <a:rPr lang="es-CO" sz="2800" dirty="0" err="1" smtClean="0"/>
              <a:t>Students</a:t>
            </a:r>
            <a:r>
              <a:rPr lang="es-CO" sz="2800" dirty="0" smtClean="0"/>
              <a:t> </a:t>
            </a:r>
            <a:r>
              <a:rPr lang="es-CO" sz="2800" dirty="0" err="1" smtClean="0"/>
              <a:t>work</a:t>
            </a:r>
            <a:r>
              <a:rPr lang="es-CO" sz="2800" dirty="0" smtClean="0"/>
              <a:t> </a:t>
            </a:r>
            <a:r>
              <a:rPr lang="es-CO" sz="2800" dirty="0" err="1" smtClean="0"/>
              <a:t>together</a:t>
            </a:r>
            <a:r>
              <a:rPr lang="es-CO" sz="2800" dirty="0" smtClean="0"/>
              <a:t> </a:t>
            </a:r>
            <a:r>
              <a:rPr lang="es-CO" sz="2800" dirty="0" err="1" smtClean="0"/>
              <a:t>flexibly</a:t>
            </a:r>
            <a:endParaRPr lang="es-CO" dirty="0"/>
          </a:p>
        </p:txBody>
      </p:sp>
      <p:sp>
        <p:nvSpPr>
          <p:cNvPr id="3" name="Marcador de contenido 2"/>
          <p:cNvSpPr>
            <a:spLocks noGrp="1"/>
          </p:cNvSpPr>
          <p:nvPr>
            <p:ph idx="1"/>
          </p:nvPr>
        </p:nvSpPr>
        <p:spPr>
          <a:xfrm>
            <a:off x="1475657" y="1412776"/>
            <a:ext cx="7058744" cy="1080120"/>
          </a:xfrm>
        </p:spPr>
        <p:txBody>
          <a:bodyPr/>
          <a:lstStyle/>
          <a:p>
            <a:r>
              <a:rPr lang="es-CO" dirty="0" err="1" smtClean="0"/>
              <a:t>The</a:t>
            </a:r>
            <a:r>
              <a:rPr lang="es-CO" dirty="0" smtClean="0"/>
              <a:t> </a:t>
            </a:r>
            <a:r>
              <a:rPr lang="es-CO" dirty="0" err="1" smtClean="0"/>
              <a:t>Differentiated</a:t>
            </a:r>
            <a:r>
              <a:rPr lang="es-CO" dirty="0" smtClean="0"/>
              <a:t> </a:t>
            </a:r>
            <a:r>
              <a:rPr lang="es-CO" dirty="0" err="1" smtClean="0"/>
              <a:t>classroom</a:t>
            </a:r>
            <a:r>
              <a:rPr lang="es-CO" dirty="0" smtClean="0"/>
              <a:t> </a:t>
            </a:r>
            <a:r>
              <a:rPr lang="es-CO" dirty="0" err="1" smtClean="0"/>
              <a:t>is</a:t>
            </a:r>
            <a:r>
              <a:rPr lang="es-CO" dirty="0" smtClean="0"/>
              <a:t> </a:t>
            </a:r>
            <a:r>
              <a:rPr lang="es-CO" dirty="0" err="1" smtClean="0"/>
              <a:t>built</a:t>
            </a:r>
            <a:r>
              <a:rPr lang="es-CO" dirty="0" smtClean="0"/>
              <a:t> </a:t>
            </a:r>
            <a:r>
              <a:rPr lang="es-CO" dirty="0" err="1" smtClean="0"/>
              <a:t>around</a:t>
            </a:r>
            <a:r>
              <a:rPr lang="es-CO" dirty="0" smtClean="0"/>
              <a:t> </a:t>
            </a:r>
            <a:r>
              <a:rPr lang="es-CO" dirty="0" err="1" smtClean="0"/>
              <a:t>individuals</a:t>
            </a:r>
            <a:r>
              <a:rPr lang="es-CO" dirty="0" smtClean="0"/>
              <a:t>, </a:t>
            </a:r>
            <a:r>
              <a:rPr lang="es-CO" dirty="0" err="1" smtClean="0"/>
              <a:t>various</a:t>
            </a:r>
            <a:r>
              <a:rPr lang="es-CO" dirty="0" smtClean="0"/>
              <a:t> </a:t>
            </a:r>
            <a:r>
              <a:rPr lang="es-CO" dirty="0" err="1" smtClean="0"/>
              <a:t>small</a:t>
            </a:r>
            <a:r>
              <a:rPr lang="es-CO" dirty="0" smtClean="0"/>
              <a:t> </a:t>
            </a:r>
            <a:r>
              <a:rPr lang="es-CO" dirty="0" err="1" smtClean="0"/>
              <a:t>groups</a:t>
            </a:r>
            <a:r>
              <a:rPr lang="es-CO" dirty="0" smtClean="0"/>
              <a:t> and </a:t>
            </a:r>
            <a:r>
              <a:rPr lang="es-CO" dirty="0" err="1" smtClean="0"/>
              <a:t>the</a:t>
            </a:r>
            <a:r>
              <a:rPr lang="es-CO" dirty="0" smtClean="0"/>
              <a:t> </a:t>
            </a:r>
            <a:r>
              <a:rPr lang="es-CO" dirty="0" err="1" smtClean="0"/>
              <a:t>class</a:t>
            </a:r>
            <a:r>
              <a:rPr lang="es-CO" dirty="0" smtClean="0"/>
              <a:t> as a </a:t>
            </a:r>
            <a:r>
              <a:rPr lang="es-CO" dirty="0" err="1" smtClean="0"/>
              <a:t>whole</a:t>
            </a:r>
            <a:r>
              <a:rPr lang="es-CO" dirty="0" smtClean="0"/>
              <a:t>.</a:t>
            </a:r>
            <a:endParaRPr lang="es-CO"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5816" y="2438399"/>
            <a:ext cx="4672211" cy="4015785"/>
          </a:xfrm>
          <a:prstGeom prst="rect">
            <a:avLst/>
          </a:prstGeom>
        </p:spPr>
      </p:pic>
    </p:spTree>
    <p:extLst>
      <p:ext uri="{BB962C8B-B14F-4D97-AF65-F5344CB8AC3E}">
        <p14:creationId xmlns:p14="http://schemas.microsoft.com/office/powerpoint/2010/main" val="269681239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ppt_x"/>
                                          </p:val>
                                        </p:tav>
                                        <p:tav tm="100000">
                                          <p:val>
                                            <p:strVal val="#ppt_x"/>
                                          </p:val>
                                        </p:tav>
                                      </p:tavLst>
                                    </p:anim>
                                    <p:anim calcmode="lin" valueType="num">
                                      <p:cBhvr additive="base">
                                        <p:cTn id="1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wipe(down)">
                                      <p:cBhvr>
                                        <p:cTn id="2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Purple Segoe 4-3 template-template_April-17-2007">
  <a:themeElements>
    <a:clrScheme name="Purple Template-Template">
      <a:dk1>
        <a:srgbClr val="000000"/>
      </a:dk1>
      <a:lt1>
        <a:srgbClr val="FFFFFF"/>
      </a:lt1>
      <a:dk2>
        <a:srgbClr val="663474"/>
      </a:dk2>
      <a:lt2>
        <a:srgbClr val="DBB7FF"/>
      </a:lt2>
      <a:accent1>
        <a:srgbClr val="FFC000"/>
      </a:accent1>
      <a:accent2>
        <a:srgbClr val="3497AE"/>
      </a:accent2>
      <a:accent3>
        <a:srgbClr val="DF8045"/>
      </a:accent3>
      <a:accent4>
        <a:srgbClr val="7DCC2E"/>
      </a:accent4>
      <a:accent5>
        <a:srgbClr val="FF9929"/>
      </a:accent5>
      <a:accent6>
        <a:srgbClr val="2681E6"/>
      </a:accent6>
      <a:hlink>
        <a:srgbClr val="F0ED7B"/>
      </a:hlink>
      <a:folHlink>
        <a:srgbClr val="F3EB4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60E142A9-57FF-4D7D-853B-3B87B70DB7D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Diapositivas de presentación de muestra (diseño de textura púrpura)</Template>
  <TotalTime>174</TotalTime>
  <Words>676</Words>
  <Application>Microsoft Office PowerPoint</Application>
  <PresentationFormat>Presentación en pantalla (4:3)</PresentationFormat>
  <Paragraphs>41</Paragraphs>
  <Slides>10</Slides>
  <Notes>3</Notes>
  <HiddenSlides>0</HiddenSlides>
  <MMClips>0</MMClips>
  <ScaleCrop>false</ScaleCrop>
  <HeadingPairs>
    <vt:vector size="6" baseType="variant">
      <vt:variant>
        <vt:lpstr>Fuentes usadas</vt:lpstr>
      </vt:variant>
      <vt:variant>
        <vt:i4>8</vt:i4>
      </vt:variant>
      <vt:variant>
        <vt:lpstr>Tema</vt:lpstr>
      </vt:variant>
      <vt:variant>
        <vt:i4>3</vt:i4>
      </vt:variant>
      <vt:variant>
        <vt:lpstr>Títulos de diapositiva</vt:lpstr>
      </vt:variant>
      <vt:variant>
        <vt:i4>10</vt:i4>
      </vt:variant>
    </vt:vector>
  </HeadingPairs>
  <TitlesOfParts>
    <vt:vector size="21" baseType="lpstr">
      <vt:lpstr>Arial</vt:lpstr>
      <vt:lpstr>Boyz R Gross NF</vt:lpstr>
      <vt:lpstr>Calibri</vt:lpstr>
      <vt:lpstr>Century Gothic</vt:lpstr>
      <vt:lpstr>Courier New</vt:lpstr>
      <vt:lpstr>French Script MT</vt:lpstr>
      <vt:lpstr>Wingdings</vt:lpstr>
      <vt:lpstr>Wingdings 3</vt:lpstr>
      <vt:lpstr>Purple Segoe 4-3 template-template_April-17-2007</vt:lpstr>
      <vt:lpstr>White with Courier font for code slides</vt:lpstr>
      <vt:lpstr>Espiral</vt:lpstr>
      <vt:lpstr>The Differentiated Classroom Elements of Differentiation</vt:lpstr>
      <vt:lpstr>Principles that Guide Differentiated Classrooms</vt:lpstr>
      <vt:lpstr>1. The teacher focuses on the Essentials</vt:lpstr>
      <vt:lpstr> Accept a world in which we are not alike.  Needs for nourishment, shelter, safety, belonging, achievement, contribution and fulfillment, through different timetables and different paths.  The teacher unconditionally accept students as they are and expects them to become all they can be. </vt:lpstr>
      <vt:lpstr>2. Assessment &amp;Instruction are Inseparable</vt:lpstr>
      <vt:lpstr>3. The teacher Modifies Content, Process and Products</vt:lpstr>
      <vt:lpstr>4. All students participate in respectful work</vt:lpstr>
      <vt:lpstr>5. The Teacher and Students collaborate in Learning</vt:lpstr>
      <vt:lpstr>6. The teacher and Students work together flexibly</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Differentiated Classroom Elements of Differentiation</dc:title>
  <dc:creator>Eleine</dc:creator>
  <cp:keywords/>
  <cp:lastModifiedBy>Eleine</cp:lastModifiedBy>
  <cp:revision>29</cp:revision>
  <dcterms:created xsi:type="dcterms:W3CDTF">2013-10-11T13:52:35Z</dcterms:created>
  <dcterms:modified xsi:type="dcterms:W3CDTF">2013-10-29T02:26:52Z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TC102867679990</vt:lpwstr>
  </property>
</Properties>
</file>